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theme/theme2.xml" ContentType="application/vnd.openxmlformats-officedocument.theme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4" r:id="rId2"/>
    <p:sldMasterId id="2147484031" r:id="rId3"/>
  </p:sldMasterIdLst>
  <p:notesMasterIdLst>
    <p:notesMasterId r:id="rId26"/>
  </p:notesMasterIdLst>
  <p:handoutMasterIdLst>
    <p:handoutMasterId r:id="rId27"/>
  </p:handoutMasterIdLst>
  <p:sldIdLst>
    <p:sldId id="551" r:id="rId4"/>
    <p:sldId id="787" r:id="rId5"/>
    <p:sldId id="623" r:id="rId6"/>
    <p:sldId id="677" r:id="rId7"/>
    <p:sldId id="319" r:id="rId8"/>
    <p:sldId id="1147" r:id="rId9"/>
    <p:sldId id="1160" r:id="rId10"/>
    <p:sldId id="557" r:id="rId11"/>
    <p:sldId id="1145" r:id="rId12"/>
    <p:sldId id="1146" r:id="rId13"/>
    <p:sldId id="1158" r:id="rId14"/>
    <p:sldId id="1137" r:id="rId15"/>
    <p:sldId id="862" r:id="rId16"/>
    <p:sldId id="1159" r:id="rId17"/>
    <p:sldId id="1134" r:id="rId18"/>
    <p:sldId id="1139" r:id="rId19"/>
    <p:sldId id="1140" r:id="rId20"/>
    <p:sldId id="1157" r:id="rId21"/>
    <p:sldId id="1135" r:id="rId22"/>
    <p:sldId id="1141" r:id="rId23"/>
    <p:sldId id="1142" r:id="rId24"/>
    <p:sldId id="1156" r:id="rId25"/>
  </p:sldIdLst>
  <p:sldSz cx="9144000" cy="5143500" type="screen16x9"/>
  <p:notesSz cx="6858000" cy="9144000"/>
  <p:defaultTextStyle>
    <a:defPPr>
      <a:defRPr lang="id-ID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hapter 1" id="{52A398C2-E076-4427-AF99-34EA17DA27DB}">
          <p14:sldIdLst>
            <p14:sldId id="551"/>
            <p14:sldId id="787"/>
            <p14:sldId id="623"/>
            <p14:sldId id="677"/>
            <p14:sldId id="319"/>
            <p14:sldId id="1147"/>
            <p14:sldId id="1160"/>
            <p14:sldId id="557"/>
            <p14:sldId id="1145"/>
            <p14:sldId id="1146"/>
            <p14:sldId id="1158"/>
            <p14:sldId id="1137"/>
            <p14:sldId id="862"/>
            <p14:sldId id="1159"/>
            <p14:sldId id="1134"/>
            <p14:sldId id="1139"/>
            <p14:sldId id="1140"/>
            <p14:sldId id="1157"/>
            <p14:sldId id="1135"/>
            <p14:sldId id="1141"/>
            <p14:sldId id="1142"/>
            <p14:sldId id="1156"/>
          </p14:sldIdLst>
        </p14:section>
      </p14:sectionLst>
    </p:ext>
    <p:ext uri="{EFAFB233-063F-42B5-8137-9DF3F51BA10A}">
      <p15:sldGuideLst xmlns:p15="http://schemas.microsoft.com/office/powerpoint/2012/main">
        <p15:guide id="6" pos="2880" userDrawn="1">
          <p15:clr>
            <a:srgbClr val="A4A3A4"/>
          </p15:clr>
        </p15:guide>
        <p15:guide id="7" orient="horz" pos="3240" userDrawn="1">
          <p15:clr>
            <a:srgbClr val="A4A3A4"/>
          </p15:clr>
        </p15:guide>
        <p15:guide id="9" orient="horz" pos="1620" userDrawn="1">
          <p15:clr>
            <a:srgbClr val="A4A3A4"/>
          </p15:clr>
        </p15:guide>
        <p15:guide id="10" orient="horz" userDrawn="1">
          <p15:clr>
            <a:srgbClr val="A4A3A4"/>
          </p15:clr>
        </p15:guide>
        <p15:guide id="11" pos="5381" userDrawn="1">
          <p15:clr>
            <a:srgbClr val="A4A3A4"/>
          </p15:clr>
        </p15:guide>
        <p15:guide id="12" pos="380" userDrawn="1">
          <p15:clr>
            <a:srgbClr val="A4A3A4"/>
          </p15:clr>
        </p15:guide>
        <p15:guide id="13" orient="horz" pos="2879" userDrawn="1">
          <p15:clr>
            <a:srgbClr val="A4A3A4"/>
          </p15:clr>
        </p15:guide>
        <p15:guide id="14" orient="horz" pos="362" userDrawn="1">
          <p15:clr>
            <a:srgbClr val="A4A3A4"/>
          </p15:clr>
        </p15:guide>
        <p15:guide id="15" userDrawn="1">
          <p15:clr>
            <a:srgbClr val="A4A3A4"/>
          </p15:clr>
        </p15:guide>
        <p15:guide id="16" pos="57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ika Saputra" initials="AS" lastIdx="2" clrIdx="0">
    <p:extLst>
      <p:ext uri="{19B8F6BF-5375-455C-9EA6-DF929625EA0E}">
        <p15:presenceInfo xmlns:p15="http://schemas.microsoft.com/office/powerpoint/2012/main" userId="40c3aa0798ec4fa7" providerId="Windows Live"/>
      </p:ext>
    </p:extLst>
  </p:cmAuthor>
  <p:cmAuthor id="2" name="Dirk Mateer" initials="DM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4F9B"/>
    <a:srgbClr val="DE414B"/>
    <a:srgbClr val="E74F67"/>
    <a:srgbClr val="4DA457"/>
    <a:srgbClr val="0C73C8"/>
    <a:srgbClr val="FF8954"/>
    <a:srgbClr val="6B5BB4"/>
    <a:srgbClr val="4BACC6"/>
    <a:srgbClr val="DE281E"/>
    <a:srgbClr val="E83C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56141F-F029-4AA0-8132-45FE02C9377F}" v="90" dt="2021-12-29T03:06:40.7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583" autoAdjust="0"/>
    <p:restoredTop sz="67483" autoAdjust="0"/>
  </p:normalViewPr>
  <p:slideViewPr>
    <p:cSldViewPr snapToGrid="0">
      <p:cViewPr varScale="1">
        <p:scale>
          <a:sx n="112" d="100"/>
          <a:sy n="112" d="100"/>
        </p:scale>
        <p:origin x="1480" y="184"/>
      </p:cViewPr>
      <p:guideLst>
        <p:guide pos="2880"/>
        <p:guide orient="horz" pos="3240"/>
        <p:guide orient="horz" pos="1620"/>
        <p:guide orient="horz"/>
        <p:guide pos="5381"/>
        <p:guide pos="380"/>
        <p:guide orient="horz" pos="2879"/>
        <p:guide orient="horz" pos="362"/>
        <p:guide/>
        <p:guide pos="5755"/>
      </p:guideLst>
    </p:cSldViewPr>
  </p:slideViewPr>
  <p:outlineViewPr>
    <p:cViewPr>
      <p:scale>
        <a:sx n="33" d="100"/>
        <a:sy n="33" d="100"/>
      </p:scale>
      <p:origin x="0" y="-10742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3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5DB21D-085B-449F-BC28-0A90F63D61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 dirty="0">
              <a:latin typeface="Open Sans Light" panose="020B0306030504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6589C5-6795-4CD7-BE35-C52FCDD9EA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882D91-B92C-47BF-A810-B249A6212E77}" type="datetimeFigureOut">
              <a:rPr lang="id-ID" smtClean="0">
                <a:latin typeface="Open Sans Light" panose="020B0306030504020204" pitchFamily="34" charset="0"/>
              </a:rPr>
              <a:t>16/08/23</a:t>
            </a:fld>
            <a:endParaRPr lang="id-ID" dirty="0">
              <a:latin typeface="Open Sans Light" panose="020B0306030504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15CBD3-3182-4B99-9D4F-D72B0D6A76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 dirty="0">
              <a:latin typeface="Open Sans Light" panose="020B0306030504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ABAA9-1396-4646-9FA9-838B9C20E4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B8DD66-B369-468B-992C-8221EFB34CBA}" type="slidenum">
              <a:rPr lang="id-ID" smtClean="0">
                <a:latin typeface="Open Sans Light" panose="020B0306030504020204" pitchFamily="34" charset="0"/>
              </a:rPr>
              <a:t>‹#›</a:t>
            </a:fld>
            <a:endParaRPr lang="id-ID" dirty="0">
              <a:latin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4264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Open Sans Light" panose="020B0306030504020204" pitchFamily="34" charset="0"/>
              </a:defRPr>
            </a:lvl1pPr>
          </a:lstStyle>
          <a:p>
            <a:fld id="{344DA6F5-D250-4DBE-B9CD-EAE5A5679803}" type="datetimeFigureOut">
              <a:rPr lang="id-ID" smtClean="0"/>
              <a:pPr/>
              <a:t>16/08/23</a:t>
            </a:fld>
            <a:endParaRPr lang="id-ID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Open Sans Light" panose="020B0306030504020204" pitchFamily="34" charset="0"/>
              </a:defRPr>
            </a:lvl1pPr>
          </a:lstStyle>
          <a:p>
            <a:fld id="{11DD8B36-16CD-46A7-AF2F-AE840F34D0F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2033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109247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pPr/>
              <a:t>11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83095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786111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pPr/>
              <a:t>13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03319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pPr/>
              <a:t>14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430277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15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893909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16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87061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17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032846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pPr/>
              <a:t>18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642602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19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165994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20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3516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pPr/>
              <a:t>2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910725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21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879880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pPr/>
              <a:t>22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80767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Answer: All are scarce. </a:t>
            </a:r>
            <a:r>
              <a:rPr lang="en-US" altLang="en-US" dirty="0">
                <a:latin typeface="Arial" panose="020B0604020202020204" pitchFamily="34" charset="0"/>
              </a:rPr>
              <a:t>None has a MC of zero.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083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90078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200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7492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pPr/>
              <a:t>7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79482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altLang="en-US" dirty="0">
                <a:latin typeface="Arial" panose="020B0604020202020204" pitchFamily="34" charset="0"/>
              </a:rPr>
            </a:b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78304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080731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10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05313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30618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46113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27204793"/>
      </p:ext>
    </p:extLst>
  </p:cSld>
  <p:clrMapOvr>
    <a:masterClrMapping/>
  </p:clrMapOvr>
  <p:transition spd="slow">
    <p:push dir="u"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1791150"/>
      </p:ext>
    </p:extLst>
  </p:cSld>
  <p:clrMapOvr>
    <a:masterClrMapping/>
  </p:clrMapOvr>
  <p:transition spd="slow">
    <p:push dir="u"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11174721"/>
      </p:ext>
    </p:extLst>
  </p:cSld>
  <p:clrMapOvr>
    <a:masterClrMapping/>
  </p:clrMapOvr>
  <p:transition spd="slow">
    <p:push dir="r"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8248141"/>
      </p:ext>
    </p:extLst>
  </p:cSld>
  <p:clrMapOvr>
    <a:masterClrMapping/>
  </p:clrMapOvr>
  <p:transition spd="slow">
    <p:push dir="r"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30847900"/>
      </p:ext>
    </p:extLst>
  </p:cSld>
  <p:clrMapOvr>
    <a:masterClrMapping/>
  </p:clrMapOvr>
  <p:transition spd="slow">
    <p:push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23399521"/>
      </p:ext>
    </p:extLst>
  </p:cSld>
  <p:clrMapOvr>
    <a:masterClrMapping/>
  </p:clrMapOvr>
  <p:transition spd="slow">
    <p:push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848970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543870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520809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21626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80299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24452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36927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19053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41103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22092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459594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14439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85535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766797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608650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98083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12793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73408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94801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148491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899080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106244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826499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28951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606312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09006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860217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950548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340800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824551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542921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078733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60450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50351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9183230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620086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513045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69912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27872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759149"/>
      </p:ext>
    </p:extLst>
  </p:cSld>
  <p:clrMapOvr>
    <a:masterClrMapping/>
  </p:clrMapOvr>
  <p:transition spd="slow">
    <p:push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9980646"/>
      </p:ext>
    </p:extLst>
  </p:cSld>
  <p:clrMapOvr>
    <a:masterClrMapping/>
  </p:clrMapOvr>
  <p:transition spd="slow">
    <p:push dir="r"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647540"/>
      </p:ext>
    </p:extLst>
  </p:cSld>
  <p:clrMapOvr>
    <a:masterClrMapping/>
  </p:clrMapOvr>
  <p:transition spd="slow">
    <p:push dir="u"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0B99292-C525-4FD7-8434-260C776026A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-735807"/>
            <a:ext cx="10149907" cy="6766605"/>
          </a:xfrm>
          <a:custGeom>
            <a:avLst/>
            <a:gdLst>
              <a:gd name="connsiteX0" fmla="*/ 0 w 13230224"/>
              <a:gd name="connsiteY0" fmla="*/ 0 h 8820149"/>
              <a:gd name="connsiteX1" fmla="*/ 13230224 w 13230224"/>
              <a:gd name="connsiteY1" fmla="*/ 0 h 8820149"/>
              <a:gd name="connsiteX2" fmla="*/ 13230224 w 13230224"/>
              <a:gd name="connsiteY2" fmla="*/ 8820149 h 8820149"/>
              <a:gd name="connsiteX3" fmla="*/ 0 w 13230224"/>
              <a:gd name="connsiteY3" fmla="*/ 8820149 h 8820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0224" h="8820149">
                <a:moveTo>
                  <a:pt x="0" y="0"/>
                </a:moveTo>
                <a:lnTo>
                  <a:pt x="13230224" y="0"/>
                </a:lnTo>
                <a:lnTo>
                  <a:pt x="13230224" y="8820149"/>
                </a:lnTo>
                <a:lnTo>
                  <a:pt x="0" y="8820149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2795505"/>
      </p:ext>
    </p:extLst>
  </p:cSld>
  <p:clrMapOvr>
    <a:masterClrMapping/>
  </p:clrMapOvr>
  <p:transition spd="slow">
    <p:push dir="u"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5FFF1E-057D-42EB-BD97-EA07625BA5E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-2371725"/>
            <a:ext cx="11271890" cy="7515224"/>
          </a:xfrm>
          <a:custGeom>
            <a:avLst/>
            <a:gdLst>
              <a:gd name="connsiteX0" fmla="*/ 0 w 13230224"/>
              <a:gd name="connsiteY0" fmla="*/ 0 h 8820149"/>
              <a:gd name="connsiteX1" fmla="*/ 13230224 w 13230224"/>
              <a:gd name="connsiteY1" fmla="*/ 0 h 8820149"/>
              <a:gd name="connsiteX2" fmla="*/ 13230224 w 13230224"/>
              <a:gd name="connsiteY2" fmla="*/ 8820149 h 8820149"/>
              <a:gd name="connsiteX3" fmla="*/ 0 w 13230224"/>
              <a:gd name="connsiteY3" fmla="*/ 8820149 h 8820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0224" h="8820149">
                <a:moveTo>
                  <a:pt x="0" y="0"/>
                </a:moveTo>
                <a:lnTo>
                  <a:pt x="13230224" y="0"/>
                </a:lnTo>
                <a:lnTo>
                  <a:pt x="13230224" y="8820149"/>
                </a:lnTo>
                <a:lnTo>
                  <a:pt x="0" y="8820149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04633674"/>
      </p:ext>
    </p:extLst>
  </p:cSld>
  <p:clrMapOvr>
    <a:masterClrMapping/>
  </p:clrMapOvr>
  <p:transition spd="slow">
    <p:push dir="u"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CAE6A9A-8F08-4BAA-8C63-44231F7B550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-1500189"/>
            <a:ext cx="4429125" cy="6643688"/>
          </a:xfrm>
          <a:custGeom>
            <a:avLst/>
            <a:gdLst>
              <a:gd name="connsiteX0" fmla="*/ 0 w 13230224"/>
              <a:gd name="connsiteY0" fmla="*/ 0 h 8820149"/>
              <a:gd name="connsiteX1" fmla="*/ 13230224 w 13230224"/>
              <a:gd name="connsiteY1" fmla="*/ 0 h 8820149"/>
              <a:gd name="connsiteX2" fmla="*/ 13230224 w 13230224"/>
              <a:gd name="connsiteY2" fmla="*/ 8820149 h 8820149"/>
              <a:gd name="connsiteX3" fmla="*/ 0 w 13230224"/>
              <a:gd name="connsiteY3" fmla="*/ 8820149 h 8820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0224" h="8820149">
                <a:moveTo>
                  <a:pt x="0" y="0"/>
                </a:moveTo>
                <a:lnTo>
                  <a:pt x="13230224" y="0"/>
                </a:lnTo>
                <a:lnTo>
                  <a:pt x="13230224" y="8820149"/>
                </a:lnTo>
                <a:lnTo>
                  <a:pt x="0" y="8820149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958978-0ADB-4B0A-A770-2B5C6520771C}"/>
              </a:ext>
            </a:extLst>
          </p:cNvPr>
          <p:cNvSpPr/>
          <p:nvPr userDrawn="1"/>
        </p:nvSpPr>
        <p:spPr>
          <a:xfrm>
            <a:off x="4429125" y="-1500188"/>
            <a:ext cx="4714875" cy="6643688"/>
          </a:xfrm>
          <a:prstGeom prst="rect">
            <a:avLst/>
          </a:prstGeom>
          <a:gradFill>
            <a:gsLst>
              <a:gs pos="83164">
                <a:srgbClr val="FACD96"/>
              </a:gs>
              <a:gs pos="27432">
                <a:srgbClr val="FFD7A3"/>
              </a:gs>
              <a:gs pos="54000">
                <a:srgbClr val="F7C992"/>
              </a:gs>
              <a:gs pos="0">
                <a:srgbClr val="FEDAA5"/>
              </a:gs>
              <a:gs pos="100000">
                <a:srgbClr val="F3C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</p:spTree>
    <p:extLst>
      <p:ext uri="{BB962C8B-B14F-4D97-AF65-F5344CB8AC3E}">
        <p14:creationId xmlns:p14="http://schemas.microsoft.com/office/powerpoint/2010/main" val="1676693116"/>
      </p:ext>
    </p:extLst>
  </p:cSld>
  <p:clrMapOvr>
    <a:masterClrMapping/>
  </p:clrMapOvr>
  <p:transition spd="slow">
    <p:push dir="u"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08530D7-9DAB-48E9-9E75-2B26537A11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10729" y="-871539"/>
            <a:ext cx="4511279" cy="6015038"/>
          </a:xfrm>
          <a:custGeom>
            <a:avLst/>
            <a:gdLst>
              <a:gd name="connsiteX0" fmla="*/ 0 w 13230224"/>
              <a:gd name="connsiteY0" fmla="*/ 0 h 8820149"/>
              <a:gd name="connsiteX1" fmla="*/ 13230224 w 13230224"/>
              <a:gd name="connsiteY1" fmla="*/ 0 h 8820149"/>
              <a:gd name="connsiteX2" fmla="*/ 13230224 w 13230224"/>
              <a:gd name="connsiteY2" fmla="*/ 8820149 h 8820149"/>
              <a:gd name="connsiteX3" fmla="*/ 0 w 13230224"/>
              <a:gd name="connsiteY3" fmla="*/ 8820149 h 8820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0224" h="8820149">
                <a:moveTo>
                  <a:pt x="0" y="0"/>
                </a:moveTo>
                <a:lnTo>
                  <a:pt x="13230224" y="0"/>
                </a:lnTo>
                <a:lnTo>
                  <a:pt x="13230224" y="8820149"/>
                </a:lnTo>
                <a:lnTo>
                  <a:pt x="0" y="8820149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958978-0ADB-4B0A-A770-2B5C6520771C}"/>
              </a:ext>
            </a:extLst>
          </p:cNvPr>
          <p:cNvSpPr/>
          <p:nvPr userDrawn="1"/>
        </p:nvSpPr>
        <p:spPr>
          <a:xfrm>
            <a:off x="4400550" y="-871538"/>
            <a:ext cx="4743450" cy="6015038"/>
          </a:xfrm>
          <a:prstGeom prst="rect">
            <a:avLst/>
          </a:prstGeom>
          <a:gradFill>
            <a:gsLst>
              <a:gs pos="0">
                <a:srgbClr val="1C1A1D"/>
              </a:gs>
              <a:gs pos="100000">
                <a:srgbClr val="130E1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</p:spTree>
    <p:extLst>
      <p:ext uri="{BB962C8B-B14F-4D97-AF65-F5344CB8AC3E}">
        <p14:creationId xmlns:p14="http://schemas.microsoft.com/office/powerpoint/2010/main" val="1821240229"/>
      </p:ext>
    </p:extLst>
  </p:cSld>
  <p:clrMapOvr>
    <a:masterClrMapping/>
  </p:clrMapOvr>
  <p:transition spd="slow">
    <p:push dir="u"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7D26AAE-0368-4D06-A0B0-65518EC20C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353961" y="-1408647"/>
            <a:ext cx="12124170" cy="8093528"/>
          </a:xfrm>
          <a:custGeom>
            <a:avLst/>
            <a:gdLst>
              <a:gd name="connsiteX0" fmla="*/ 0 w 13230224"/>
              <a:gd name="connsiteY0" fmla="*/ 0 h 8820149"/>
              <a:gd name="connsiteX1" fmla="*/ 13230224 w 13230224"/>
              <a:gd name="connsiteY1" fmla="*/ 0 h 8820149"/>
              <a:gd name="connsiteX2" fmla="*/ 13230224 w 13230224"/>
              <a:gd name="connsiteY2" fmla="*/ 8820149 h 8820149"/>
              <a:gd name="connsiteX3" fmla="*/ 0 w 13230224"/>
              <a:gd name="connsiteY3" fmla="*/ 8820149 h 8820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0224" h="8820149">
                <a:moveTo>
                  <a:pt x="0" y="0"/>
                </a:moveTo>
                <a:lnTo>
                  <a:pt x="13230224" y="0"/>
                </a:lnTo>
                <a:lnTo>
                  <a:pt x="13230224" y="8820149"/>
                </a:lnTo>
                <a:lnTo>
                  <a:pt x="0" y="8820149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B98DB8-D7CD-4147-934B-D7C0B0326386}"/>
              </a:ext>
            </a:extLst>
          </p:cNvPr>
          <p:cNvSpPr/>
          <p:nvPr userDrawn="1"/>
        </p:nvSpPr>
        <p:spPr>
          <a:xfrm>
            <a:off x="-398207" y="-1408647"/>
            <a:ext cx="752168" cy="8093528"/>
          </a:xfrm>
          <a:prstGeom prst="rect">
            <a:avLst/>
          </a:prstGeom>
          <a:gradFill>
            <a:gsLst>
              <a:gs pos="50400">
                <a:srgbClr val="6D0115"/>
              </a:gs>
              <a:gs pos="0">
                <a:srgbClr val="8D0127"/>
              </a:gs>
              <a:gs pos="100000">
                <a:srgbClr val="58001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</p:spTree>
    <p:extLst>
      <p:ext uri="{BB962C8B-B14F-4D97-AF65-F5344CB8AC3E}">
        <p14:creationId xmlns:p14="http://schemas.microsoft.com/office/powerpoint/2010/main" val="2489257367"/>
      </p:ext>
    </p:extLst>
  </p:cSld>
  <p:clrMapOvr>
    <a:masterClrMapping/>
  </p:clrMapOvr>
  <p:transition spd="slow">
    <p:push dir="u"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E4E0BAE-0B47-4A37-A0D3-54A2B609849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3357563" y="-857249"/>
            <a:ext cx="6600825" cy="6600825"/>
          </a:xfrm>
          <a:custGeom>
            <a:avLst/>
            <a:gdLst>
              <a:gd name="connsiteX0" fmla="*/ 0 w 13230224"/>
              <a:gd name="connsiteY0" fmla="*/ 0 h 8820149"/>
              <a:gd name="connsiteX1" fmla="*/ 13230224 w 13230224"/>
              <a:gd name="connsiteY1" fmla="*/ 0 h 8820149"/>
              <a:gd name="connsiteX2" fmla="*/ 13230224 w 13230224"/>
              <a:gd name="connsiteY2" fmla="*/ 8820149 h 8820149"/>
              <a:gd name="connsiteX3" fmla="*/ 0 w 13230224"/>
              <a:gd name="connsiteY3" fmla="*/ 8820149 h 8820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0224" h="8820149">
                <a:moveTo>
                  <a:pt x="0" y="0"/>
                </a:moveTo>
                <a:lnTo>
                  <a:pt x="13230224" y="0"/>
                </a:lnTo>
                <a:lnTo>
                  <a:pt x="13230224" y="8820149"/>
                </a:lnTo>
                <a:lnTo>
                  <a:pt x="0" y="8820149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B98DB8-D7CD-4147-934B-D7C0B0326386}"/>
              </a:ext>
            </a:extLst>
          </p:cNvPr>
          <p:cNvSpPr/>
          <p:nvPr userDrawn="1"/>
        </p:nvSpPr>
        <p:spPr>
          <a:xfrm>
            <a:off x="0" y="-857250"/>
            <a:ext cx="3357563" cy="660082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</p:spTree>
    <p:extLst>
      <p:ext uri="{BB962C8B-B14F-4D97-AF65-F5344CB8AC3E}">
        <p14:creationId xmlns:p14="http://schemas.microsoft.com/office/powerpoint/2010/main" val="3889163230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147756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E4E0BAE-0B47-4A37-A0D3-54A2B609849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3357562" y="-1248424"/>
            <a:ext cx="6386054" cy="7965733"/>
          </a:xfrm>
          <a:custGeom>
            <a:avLst/>
            <a:gdLst>
              <a:gd name="connsiteX0" fmla="*/ 0 w 13230224"/>
              <a:gd name="connsiteY0" fmla="*/ 0 h 8820149"/>
              <a:gd name="connsiteX1" fmla="*/ 13230224 w 13230224"/>
              <a:gd name="connsiteY1" fmla="*/ 0 h 8820149"/>
              <a:gd name="connsiteX2" fmla="*/ 13230224 w 13230224"/>
              <a:gd name="connsiteY2" fmla="*/ 8820149 h 8820149"/>
              <a:gd name="connsiteX3" fmla="*/ 0 w 13230224"/>
              <a:gd name="connsiteY3" fmla="*/ 8820149 h 8820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0224" h="8820149">
                <a:moveTo>
                  <a:pt x="0" y="0"/>
                </a:moveTo>
                <a:lnTo>
                  <a:pt x="13230224" y="0"/>
                </a:lnTo>
                <a:lnTo>
                  <a:pt x="13230224" y="8820149"/>
                </a:lnTo>
                <a:lnTo>
                  <a:pt x="0" y="8820149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B98DB8-D7CD-4147-934B-D7C0B0326386}"/>
              </a:ext>
            </a:extLst>
          </p:cNvPr>
          <p:cNvSpPr/>
          <p:nvPr userDrawn="1"/>
        </p:nvSpPr>
        <p:spPr>
          <a:xfrm>
            <a:off x="0" y="-857250"/>
            <a:ext cx="3357563" cy="6600825"/>
          </a:xfrm>
          <a:prstGeom prst="rect">
            <a:avLst/>
          </a:prstGeom>
          <a:solidFill>
            <a:srgbClr val="C90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</p:spTree>
    <p:extLst>
      <p:ext uri="{BB962C8B-B14F-4D97-AF65-F5344CB8AC3E}">
        <p14:creationId xmlns:p14="http://schemas.microsoft.com/office/powerpoint/2010/main" val="1365090330"/>
      </p:ext>
    </p:extLst>
  </p:cSld>
  <p:clrMapOvr>
    <a:masterClrMapping/>
  </p:clrMapOvr>
  <p:transition spd="slow">
    <p:push dir="u"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E4E0BAE-0B47-4A37-A0D3-54A2B609849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-1" y="-960605"/>
            <a:ext cx="9143999" cy="6104106"/>
          </a:xfrm>
          <a:custGeom>
            <a:avLst/>
            <a:gdLst>
              <a:gd name="connsiteX0" fmla="*/ 0 w 13230224"/>
              <a:gd name="connsiteY0" fmla="*/ 0 h 8820149"/>
              <a:gd name="connsiteX1" fmla="*/ 13230224 w 13230224"/>
              <a:gd name="connsiteY1" fmla="*/ 0 h 8820149"/>
              <a:gd name="connsiteX2" fmla="*/ 13230224 w 13230224"/>
              <a:gd name="connsiteY2" fmla="*/ 8820149 h 8820149"/>
              <a:gd name="connsiteX3" fmla="*/ 0 w 13230224"/>
              <a:gd name="connsiteY3" fmla="*/ 8820149 h 8820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0224" h="8820149">
                <a:moveTo>
                  <a:pt x="0" y="0"/>
                </a:moveTo>
                <a:lnTo>
                  <a:pt x="13230224" y="0"/>
                </a:lnTo>
                <a:lnTo>
                  <a:pt x="13230224" y="8820149"/>
                </a:lnTo>
                <a:lnTo>
                  <a:pt x="0" y="8820149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164666"/>
      </p:ext>
    </p:extLst>
  </p:cSld>
  <p:clrMapOvr>
    <a:masterClrMapping/>
  </p:clrMapOvr>
  <p:transition spd="slow">
    <p:push dir="u"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A0F72F-102F-494E-9226-DD15B0B3F037}"/>
              </a:ext>
            </a:extLst>
          </p:cNvPr>
          <p:cNvSpPr/>
          <p:nvPr userDrawn="1"/>
        </p:nvSpPr>
        <p:spPr>
          <a:xfrm>
            <a:off x="1" y="0"/>
            <a:ext cx="5000624" cy="5143500"/>
          </a:xfrm>
          <a:prstGeom prst="rect">
            <a:avLst/>
          </a:prstGeom>
          <a:gradFill>
            <a:gsLst>
              <a:gs pos="46000">
                <a:srgbClr val="D69CAB"/>
              </a:gs>
              <a:gs pos="14168">
                <a:srgbClr val="DDA7BC"/>
              </a:gs>
              <a:gs pos="0">
                <a:srgbClr val="DCA7BB"/>
              </a:gs>
              <a:gs pos="100000">
                <a:srgbClr val="DAA2B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5884897-FF20-4178-9EBA-AE0147DADB7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000624" y="-2"/>
            <a:ext cx="4143375" cy="6215063"/>
          </a:xfrm>
          <a:custGeom>
            <a:avLst/>
            <a:gdLst>
              <a:gd name="connsiteX0" fmla="*/ 0 w 5524500"/>
              <a:gd name="connsiteY0" fmla="*/ 0 h 8286750"/>
              <a:gd name="connsiteX1" fmla="*/ 5524500 w 5524500"/>
              <a:gd name="connsiteY1" fmla="*/ 0 h 8286750"/>
              <a:gd name="connsiteX2" fmla="*/ 5524500 w 5524500"/>
              <a:gd name="connsiteY2" fmla="*/ 8286750 h 8286750"/>
              <a:gd name="connsiteX3" fmla="*/ 0 w 5524500"/>
              <a:gd name="connsiteY3" fmla="*/ 8286750 h 828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4500" h="8286750">
                <a:moveTo>
                  <a:pt x="0" y="0"/>
                </a:moveTo>
                <a:lnTo>
                  <a:pt x="5524500" y="0"/>
                </a:lnTo>
                <a:lnTo>
                  <a:pt x="5524500" y="8286750"/>
                </a:lnTo>
                <a:lnTo>
                  <a:pt x="0" y="82867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0473676"/>
      </p:ext>
    </p:extLst>
  </p:cSld>
  <p:clrMapOvr>
    <a:masterClrMapping/>
  </p:clrMapOvr>
  <p:transition spd="slow">
    <p:push dir="u"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77F586C-2E29-4F7F-9206-54779A99A6F6}"/>
              </a:ext>
            </a:extLst>
          </p:cNvPr>
          <p:cNvSpPr/>
          <p:nvPr userDrawn="1"/>
        </p:nvSpPr>
        <p:spPr>
          <a:xfrm>
            <a:off x="4299156" y="-1305234"/>
            <a:ext cx="4844845" cy="6448733"/>
          </a:xfrm>
          <a:prstGeom prst="rect">
            <a:avLst/>
          </a:prstGeom>
          <a:gradFill>
            <a:gsLst>
              <a:gs pos="64578">
                <a:srgbClr val="21A8AE"/>
              </a:gs>
              <a:gs pos="20400">
                <a:srgbClr val="40C0C6"/>
              </a:gs>
              <a:gs pos="0">
                <a:srgbClr val="38BEC5"/>
              </a:gs>
              <a:gs pos="100000">
                <a:srgbClr val="0D7A7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2697DD7-655A-4B50-A16B-994375C972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-1305234"/>
            <a:ext cx="4299155" cy="6448733"/>
          </a:xfrm>
          <a:custGeom>
            <a:avLst/>
            <a:gdLst>
              <a:gd name="connsiteX0" fmla="*/ 0 w 5524500"/>
              <a:gd name="connsiteY0" fmla="*/ 0 h 8286750"/>
              <a:gd name="connsiteX1" fmla="*/ 5524500 w 5524500"/>
              <a:gd name="connsiteY1" fmla="*/ 0 h 8286750"/>
              <a:gd name="connsiteX2" fmla="*/ 5524500 w 5524500"/>
              <a:gd name="connsiteY2" fmla="*/ 8286750 h 8286750"/>
              <a:gd name="connsiteX3" fmla="*/ 0 w 5524500"/>
              <a:gd name="connsiteY3" fmla="*/ 8286750 h 828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4500" h="8286750">
                <a:moveTo>
                  <a:pt x="0" y="0"/>
                </a:moveTo>
                <a:lnTo>
                  <a:pt x="5524500" y="0"/>
                </a:lnTo>
                <a:lnTo>
                  <a:pt x="5524500" y="8286750"/>
                </a:lnTo>
                <a:lnTo>
                  <a:pt x="0" y="82867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56930279"/>
      </p:ext>
    </p:extLst>
  </p:cSld>
  <p:clrMapOvr>
    <a:masterClrMapping/>
  </p:clrMapOvr>
  <p:transition spd="slow">
    <p:push dir="u"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6185E7B-FD64-46A6-933A-677076AD83D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3865917" cy="5154557"/>
          </a:xfrm>
          <a:custGeom>
            <a:avLst/>
            <a:gdLst>
              <a:gd name="connsiteX0" fmla="*/ 0 w 14954251"/>
              <a:gd name="connsiteY0" fmla="*/ 0 h 21629638"/>
              <a:gd name="connsiteX1" fmla="*/ 14954251 w 14954251"/>
              <a:gd name="connsiteY1" fmla="*/ 0 h 21629638"/>
              <a:gd name="connsiteX2" fmla="*/ 14954251 w 14954251"/>
              <a:gd name="connsiteY2" fmla="*/ 21629638 h 21629638"/>
              <a:gd name="connsiteX3" fmla="*/ 0 w 14954251"/>
              <a:gd name="connsiteY3" fmla="*/ 21629638 h 21629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251" h="21629638">
                <a:moveTo>
                  <a:pt x="0" y="0"/>
                </a:moveTo>
                <a:lnTo>
                  <a:pt x="14954251" y="0"/>
                </a:lnTo>
                <a:lnTo>
                  <a:pt x="14954251" y="21629638"/>
                </a:lnTo>
                <a:lnTo>
                  <a:pt x="0" y="2162963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A4E1E4-F5A0-4745-A33D-2520A42E5C56}"/>
              </a:ext>
            </a:extLst>
          </p:cNvPr>
          <p:cNvSpPr/>
          <p:nvPr userDrawn="1"/>
        </p:nvSpPr>
        <p:spPr>
          <a:xfrm>
            <a:off x="3865917" y="0"/>
            <a:ext cx="5278083" cy="5143500"/>
          </a:xfrm>
          <a:prstGeom prst="rect">
            <a:avLst/>
          </a:prstGeom>
          <a:gradFill>
            <a:gsLst>
              <a:gs pos="53000">
                <a:srgbClr val="FED944"/>
              </a:gs>
              <a:gs pos="0">
                <a:srgbClr val="FBD338"/>
              </a:gs>
              <a:gs pos="100000">
                <a:srgbClr val="F5D03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</p:spTree>
    <p:extLst>
      <p:ext uri="{BB962C8B-B14F-4D97-AF65-F5344CB8AC3E}">
        <p14:creationId xmlns:p14="http://schemas.microsoft.com/office/powerpoint/2010/main" val="192162604"/>
      </p:ext>
    </p:extLst>
  </p:cSld>
  <p:clrMapOvr>
    <a:masterClrMapping/>
  </p:clrMapOvr>
  <p:transition spd="slow">
    <p:push dir="u"/>
  </p:transition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6185E7B-FD64-46A6-933A-677076AD83D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503293" y="-660456"/>
            <a:ext cx="6464410" cy="6464411"/>
          </a:xfrm>
          <a:custGeom>
            <a:avLst/>
            <a:gdLst>
              <a:gd name="connsiteX0" fmla="*/ 0 w 14954251"/>
              <a:gd name="connsiteY0" fmla="*/ 0 h 21629638"/>
              <a:gd name="connsiteX1" fmla="*/ 14954251 w 14954251"/>
              <a:gd name="connsiteY1" fmla="*/ 0 h 21629638"/>
              <a:gd name="connsiteX2" fmla="*/ 14954251 w 14954251"/>
              <a:gd name="connsiteY2" fmla="*/ 21629638 h 21629638"/>
              <a:gd name="connsiteX3" fmla="*/ 0 w 14954251"/>
              <a:gd name="connsiteY3" fmla="*/ 21629638 h 21629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251" h="21629638">
                <a:moveTo>
                  <a:pt x="0" y="0"/>
                </a:moveTo>
                <a:lnTo>
                  <a:pt x="14954251" y="0"/>
                </a:lnTo>
                <a:lnTo>
                  <a:pt x="14954251" y="21629638"/>
                </a:lnTo>
                <a:lnTo>
                  <a:pt x="0" y="2162963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A4E1E4-F5A0-4745-A33D-2520A42E5C56}"/>
              </a:ext>
            </a:extLst>
          </p:cNvPr>
          <p:cNvSpPr/>
          <p:nvPr userDrawn="1"/>
        </p:nvSpPr>
        <p:spPr>
          <a:xfrm>
            <a:off x="5961118" y="-660456"/>
            <a:ext cx="3182882" cy="6464411"/>
          </a:xfrm>
          <a:prstGeom prst="rect">
            <a:avLst/>
          </a:prstGeom>
          <a:gradFill>
            <a:gsLst>
              <a:gs pos="76124">
                <a:srgbClr val="FFCA36"/>
              </a:gs>
              <a:gs pos="53000">
                <a:srgbClr val="FFD037"/>
              </a:gs>
              <a:gs pos="0">
                <a:srgbClr val="FFD83D"/>
              </a:gs>
              <a:gs pos="100000">
                <a:srgbClr val="F8B62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</p:spTree>
    <p:extLst>
      <p:ext uri="{BB962C8B-B14F-4D97-AF65-F5344CB8AC3E}">
        <p14:creationId xmlns:p14="http://schemas.microsoft.com/office/powerpoint/2010/main" val="207358515"/>
      </p:ext>
    </p:extLst>
  </p:cSld>
  <p:clrMapOvr>
    <a:masterClrMapping/>
  </p:clrMapOvr>
  <p:transition spd="slow">
    <p:push dir="u"/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6185E7B-FD64-46A6-933A-677076AD83D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830" y="-2628901"/>
            <a:ext cx="6344870" cy="7772400"/>
          </a:xfrm>
          <a:custGeom>
            <a:avLst/>
            <a:gdLst>
              <a:gd name="connsiteX0" fmla="*/ 0 w 14954251"/>
              <a:gd name="connsiteY0" fmla="*/ 0 h 21629638"/>
              <a:gd name="connsiteX1" fmla="*/ 14954251 w 14954251"/>
              <a:gd name="connsiteY1" fmla="*/ 0 h 21629638"/>
              <a:gd name="connsiteX2" fmla="*/ 14954251 w 14954251"/>
              <a:gd name="connsiteY2" fmla="*/ 21629638 h 21629638"/>
              <a:gd name="connsiteX3" fmla="*/ 0 w 14954251"/>
              <a:gd name="connsiteY3" fmla="*/ 21629638 h 21629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251" h="21629638">
                <a:moveTo>
                  <a:pt x="0" y="0"/>
                </a:moveTo>
                <a:lnTo>
                  <a:pt x="14954251" y="0"/>
                </a:lnTo>
                <a:lnTo>
                  <a:pt x="14954251" y="21629638"/>
                </a:lnTo>
                <a:lnTo>
                  <a:pt x="0" y="2162963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A4E1E4-F5A0-4745-A33D-2520A42E5C56}"/>
              </a:ext>
            </a:extLst>
          </p:cNvPr>
          <p:cNvSpPr/>
          <p:nvPr userDrawn="1"/>
        </p:nvSpPr>
        <p:spPr>
          <a:xfrm>
            <a:off x="0" y="-2628901"/>
            <a:ext cx="3827831" cy="7772401"/>
          </a:xfrm>
          <a:prstGeom prst="rect">
            <a:avLst/>
          </a:prstGeom>
          <a:gradFill>
            <a:gsLst>
              <a:gs pos="79660">
                <a:srgbClr val="F1E7EC"/>
              </a:gs>
              <a:gs pos="55000">
                <a:srgbClr val="F3E9EC"/>
              </a:gs>
              <a:gs pos="0">
                <a:srgbClr val="EDDFE2"/>
              </a:gs>
              <a:gs pos="100000">
                <a:srgbClr val="EDDB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</p:spTree>
    <p:extLst>
      <p:ext uri="{BB962C8B-B14F-4D97-AF65-F5344CB8AC3E}">
        <p14:creationId xmlns:p14="http://schemas.microsoft.com/office/powerpoint/2010/main" val="2528879004"/>
      </p:ext>
    </p:extLst>
  </p:cSld>
  <p:clrMapOvr>
    <a:masterClrMapping/>
  </p:clrMapOvr>
  <p:transition spd="slow">
    <p:push dir="u"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6185E7B-FD64-46A6-933A-677076AD83D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428750" y="-1"/>
            <a:ext cx="7715250" cy="5143501"/>
          </a:xfrm>
          <a:custGeom>
            <a:avLst/>
            <a:gdLst>
              <a:gd name="connsiteX0" fmla="*/ 0 w 14954251"/>
              <a:gd name="connsiteY0" fmla="*/ 0 h 21629638"/>
              <a:gd name="connsiteX1" fmla="*/ 14954251 w 14954251"/>
              <a:gd name="connsiteY1" fmla="*/ 0 h 21629638"/>
              <a:gd name="connsiteX2" fmla="*/ 14954251 w 14954251"/>
              <a:gd name="connsiteY2" fmla="*/ 21629638 h 21629638"/>
              <a:gd name="connsiteX3" fmla="*/ 0 w 14954251"/>
              <a:gd name="connsiteY3" fmla="*/ 21629638 h 21629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251" h="21629638">
                <a:moveTo>
                  <a:pt x="0" y="0"/>
                </a:moveTo>
                <a:lnTo>
                  <a:pt x="14954251" y="0"/>
                </a:lnTo>
                <a:lnTo>
                  <a:pt x="14954251" y="21629638"/>
                </a:lnTo>
                <a:lnTo>
                  <a:pt x="0" y="2162963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A4E1E4-F5A0-4745-A33D-2520A42E5C56}"/>
              </a:ext>
            </a:extLst>
          </p:cNvPr>
          <p:cNvSpPr/>
          <p:nvPr userDrawn="1"/>
        </p:nvSpPr>
        <p:spPr>
          <a:xfrm>
            <a:off x="0" y="0"/>
            <a:ext cx="1428750" cy="5143500"/>
          </a:xfrm>
          <a:prstGeom prst="rect">
            <a:avLst/>
          </a:prstGeom>
          <a:gradFill>
            <a:gsLst>
              <a:gs pos="78000">
                <a:srgbClr val="F9BE00"/>
              </a:gs>
              <a:gs pos="48700">
                <a:srgbClr val="FFCA00"/>
              </a:gs>
              <a:gs pos="0">
                <a:srgbClr val="FFCF00"/>
              </a:gs>
              <a:gs pos="100000">
                <a:srgbClr val="E3AB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</p:spTree>
    <p:extLst>
      <p:ext uri="{BB962C8B-B14F-4D97-AF65-F5344CB8AC3E}">
        <p14:creationId xmlns:p14="http://schemas.microsoft.com/office/powerpoint/2010/main" val="645471588"/>
      </p:ext>
    </p:extLst>
  </p:cSld>
  <p:clrMapOvr>
    <a:masterClrMapping/>
  </p:clrMapOvr>
  <p:transition spd="slow">
    <p:push dir="u"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6185E7B-FD64-46A6-933A-677076AD83D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364581" y="-742949"/>
            <a:ext cx="4414838" cy="5886449"/>
          </a:xfrm>
          <a:custGeom>
            <a:avLst/>
            <a:gdLst>
              <a:gd name="connsiteX0" fmla="*/ 0 w 14954251"/>
              <a:gd name="connsiteY0" fmla="*/ 0 h 21629638"/>
              <a:gd name="connsiteX1" fmla="*/ 14954251 w 14954251"/>
              <a:gd name="connsiteY1" fmla="*/ 0 h 21629638"/>
              <a:gd name="connsiteX2" fmla="*/ 14954251 w 14954251"/>
              <a:gd name="connsiteY2" fmla="*/ 21629638 h 21629638"/>
              <a:gd name="connsiteX3" fmla="*/ 0 w 14954251"/>
              <a:gd name="connsiteY3" fmla="*/ 21629638 h 21629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251" h="21629638">
                <a:moveTo>
                  <a:pt x="0" y="0"/>
                </a:moveTo>
                <a:lnTo>
                  <a:pt x="14954251" y="0"/>
                </a:lnTo>
                <a:lnTo>
                  <a:pt x="14954251" y="21629638"/>
                </a:lnTo>
                <a:lnTo>
                  <a:pt x="0" y="2162963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2FEDAF-EA8E-461B-99DE-355A9E108680}"/>
              </a:ext>
            </a:extLst>
          </p:cNvPr>
          <p:cNvSpPr/>
          <p:nvPr userDrawn="1"/>
        </p:nvSpPr>
        <p:spPr>
          <a:xfrm>
            <a:off x="6779419" y="-742951"/>
            <a:ext cx="2364581" cy="5886449"/>
          </a:xfrm>
          <a:prstGeom prst="rect">
            <a:avLst/>
          </a:prstGeom>
          <a:gradFill>
            <a:gsLst>
              <a:gs pos="0">
                <a:srgbClr val="E83C26"/>
              </a:gs>
              <a:gs pos="100000">
                <a:srgbClr val="DE281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C4A353-F50D-43EE-B5C7-91A8B5136740}"/>
              </a:ext>
            </a:extLst>
          </p:cNvPr>
          <p:cNvSpPr/>
          <p:nvPr userDrawn="1"/>
        </p:nvSpPr>
        <p:spPr>
          <a:xfrm>
            <a:off x="1" y="-742951"/>
            <a:ext cx="2364581" cy="5886449"/>
          </a:xfrm>
          <a:prstGeom prst="rect">
            <a:avLst/>
          </a:prstGeom>
          <a:gradFill>
            <a:gsLst>
              <a:gs pos="0">
                <a:srgbClr val="E83C26"/>
              </a:gs>
              <a:gs pos="100000">
                <a:srgbClr val="DE281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/>
          </a:p>
        </p:txBody>
      </p:sp>
    </p:spTree>
    <p:extLst>
      <p:ext uri="{BB962C8B-B14F-4D97-AF65-F5344CB8AC3E}">
        <p14:creationId xmlns:p14="http://schemas.microsoft.com/office/powerpoint/2010/main" val="575718073"/>
      </p:ext>
    </p:extLst>
  </p:cSld>
  <p:clrMapOvr>
    <a:masterClrMapping/>
  </p:clrMapOvr>
  <p:transition spd="slow">
    <p:push dir="u"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6185E7B-FD64-46A6-933A-677076AD83D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150144" y="-1957387"/>
            <a:ext cx="10651331" cy="7100887"/>
          </a:xfrm>
          <a:custGeom>
            <a:avLst/>
            <a:gdLst>
              <a:gd name="connsiteX0" fmla="*/ 0 w 14954251"/>
              <a:gd name="connsiteY0" fmla="*/ 0 h 21629638"/>
              <a:gd name="connsiteX1" fmla="*/ 14954251 w 14954251"/>
              <a:gd name="connsiteY1" fmla="*/ 0 h 21629638"/>
              <a:gd name="connsiteX2" fmla="*/ 14954251 w 14954251"/>
              <a:gd name="connsiteY2" fmla="*/ 21629638 h 21629638"/>
              <a:gd name="connsiteX3" fmla="*/ 0 w 14954251"/>
              <a:gd name="connsiteY3" fmla="*/ 21629638 h 21629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251" h="21629638">
                <a:moveTo>
                  <a:pt x="0" y="0"/>
                </a:moveTo>
                <a:lnTo>
                  <a:pt x="14954251" y="0"/>
                </a:lnTo>
                <a:lnTo>
                  <a:pt x="14954251" y="21629638"/>
                </a:lnTo>
                <a:lnTo>
                  <a:pt x="0" y="2162963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8213503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960206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D3AED6D-CDDF-4642-8CC9-6AF532D7FC2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035845" y="-2126302"/>
            <a:ext cx="11215687" cy="7477124"/>
          </a:xfrm>
          <a:custGeom>
            <a:avLst/>
            <a:gdLst>
              <a:gd name="connsiteX0" fmla="*/ 0 w 14954251"/>
              <a:gd name="connsiteY0" fmla="*/ 0 h 21629638"/>
              <a:gd name="connsiteX1" fmla="*/ 14954251 w 14954251"/>
              <a:gd name="connsiteY1" fmla="*/ 0 h 21629638"/>
              <a:gd name="connsiteX2" fmla="*/ 14954251 w 14954251"/>
              <a:gd name="connsiteY2" fmla="*/ 21629638 h 21629638"/>
              <a:gd name="connsiteX3" fmla="*/ 0 w 14954251"/>
              <a:gd name="connsiteY3" fmla="*/ 21629638 h 21629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251" h="21629638">
                <a:moveTo>
                  <a:pt x="0" y="0"/>
                </a:moveTo>
                <a:lnTo>
                  <a:pt x="14954251" y="0"/>
                </a:lnTo>
                <a:lnTo>
                  <a:pt x="14954251" y="21629638"/>
                </a:lnTo>
                <a:lnTo>
                  <a:pt x="0" y="2162963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0BFA6BB-B4B9-4768-9125-E9FC61D51F1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035845" y="-2126303"/>
            <a:ext cx="11215688" cy="7477125"/>
          </a:xfrm>
          <a:custGeom>
            <a:avLst/>
            <a:gdLst>
              <a:gd name="connsiteX0" fmla="*/ 0 w 14954250"/>
              <a:gd name="connsiteY0" fmla="*/ 0 h 9969500"/>
              <a:gd name="connsiteX1" fmla="*/ 1357686 w 14954250"/>
              <a:gd name="connsiteY1" fmla="*/ 0 h 9969500"/>
              <a:gd name="connsiteX2" fmla="*/ 1356928 w 14954250"/>
              <a:gd name="connsiteY2" fmla="*/ 42452 h 9969500"/>
              <a:gd name="connsiteX3" fmla="*/ 1356928 w 14954250"/>
              <a:gd name="connsiteY3" fmla="*/ 4957080 h 9969500"/>
              <a:gd name="connsiteX4" fmla="*/ 1356928 w 14954250"/>
              <a:gd name="connsiteY4" fmla="*/ 6900796 h 9969500"/>
              <a:gd name="connsiteX5" fmla="*/ 1356928 w 14954250"/>
              <a:gd name="connsiteY5" fmla="*/ 6944006 h 9969500"/>
              <a:gd name="connsiteX6" fmla="*/ 1384218 w 14954250"/>
              <a:gd name="connsiteY6" fmla="*/ 6938699 h 9969500"/>
              <a:gd name="connsiteX7" fmla="*/ 1484282 w 14954250"/>
              <a:gd name="connsiteY7" fmla="*/ 6889424 h 9969500"/>
              <a:gd name="connsiteX8" fmla="*/ 1488830 w 14954250"/>
              <a:gd name="connsiteY8" fmla="*/ 6884876 h 9969500"/>
              <a:gd name="connsiteX9" fmla="*/ 1524459 w 14954250"/>
              <a:gd name="connsiteY9" fmla="*/ 6837117 h 9969500"/>
              <a:gd name="connsiteX10" fmla="*/ 1557814 w 14954250"/>
              <a:gd name="connsiteY10" fmla="*/ 6810584 h 9969500"/>
              <a:gd name="connsiteX11" fmla="*/ 1581314 w 14954250"/>
              <a:gd name="connsiteY11" fmla="*/ 6797697 h 9969500"/>
              <a:gd name="connsiteX12" fmla="*/ 1613910 w 14954250"/>
              <a:gd name="connsiteY12" fmla="*/ 6765857 h 9969500"/>
              <a:gd name="connsiteX13" fmla="*/ 1648023 w 14954250"/>
              <a:gd name="connsiteY13" fmla="*/ 6749938 h 9969500"/>
              <a:gd name="connsiteX14" fmla="*/ 1692748 w 14954250"/>
              <a:gd name="connsiteY14" fmla="*/ 6728712 h 9969500"/>
              <a:gd name="connsiteX15" fmla="*/ 1794328 w 14954250"/>
              <a:gd name="connsiteY15" fmla="*/ 6666549 h 9969500"/>
              <a:gd name="connsiteX16" fmla="*/ 1807973 w 14954250"/>
              <a:gd name="connsiteY16" fmla="*/ 6662001 h 9969500"/>
              <a:gd name="connsiteX17" fmla="*/ 1817070 w 14954250"/>
              <a:gd name="connsiteY17" fmla="*/ 6610451 h 9969500"/>
              <a:gd name="connsiteX18" fmla="*/ 1855731 w 14954250"/>
              <a:gd name="connsiteY18" fmla="*/ 6524030 h 9969500"/>
              <a:gd name="connsiteX19" fmla="*/ 1895150 w 14954250"/>
              <a:gd name="connsiteY19" fmla="*/ 6486884 h 9969500"/>
              <a:gd name="connsiteX20" fmla="*/ 1930021 w 14954250"/>
              <a:gd name="connsiteY20" fmla="*/ 6471722 h 9969500"/>
              <a:gd name="connsiteX21" fmla="*/ 1955037 w 14954250"/>
              <a:gd name="connsiteY21" fmla="*/ 6464899 h 9969500"/>
              <a:gd name="connsiteX22" fmla="*/ 2046004 w 14954250"/>
              <a:gd name="connsiteY22" fmla="*/ 6407285 h 9969500"/>
              <a:gd name="connsiteX23" fmla="*/ 2105891 w 14954250"/>
              <a:gd name="connsiteY23" fmla="*/ 6383027 h 9969500"/>
              <a:gd name="connsiteX24" fmla="*/ 2118020 w 14954250"/>
              <a:gd name="connsiteY24" fmla="*/ 6383785 h 9969500"/>
              <a:gd name="connsiteX25" fmla="*/ 2208987 w 14954250"/>
              <a:gd name="connsiteY25" fmla="*/ 6393640 h 9969500"/>
              <a:gd name="connsiteX26" fmla="*/ 2225665 w 14954250"/>
              <a:gd name="connsiteY26" fmla="*/ 6401221 h 9969500"/>
              <a:gd name="connsiteX27" fmla="*/ 2274180 w 14954250"/>
              <a:gd name="connsiteY27" fmla="*/ 6387575 h 9969500"/>
              <a:gd name="connsiteX28" fmla="*/ 2346196 w 14954250"/>
              <a:gd name="connsiteY28" fmla="*/ 6336026 h 9969500"/>
              <a:gd name="connsiteX29" fmla="*/ 2367422 w 14954250"/>
              <a:gd name="connsiteY29" fmla="*/ 6231411 h 9969500"/>
              <a:gd name="connsiteX30" fmla="*/ 2390163 w 14954250"/>
              <a:gd name="connsiteY30" fmla="*/ 6198056 h 9969500"/>
              <a:gd name="connsiteX31" fmla="*/ 2424276 w 14954250"/>
              <a:gd name="connsiteY31" fmla="*/ 6164700 h 9969500"/>
              <a:gd name="connsiteX32" fmla="*/ 2481131 w 14954250"/>
              <a:gd name="connsiteY32" fmla="*/ 6108602 h 9969500"/>
              <a:gd name="connsiteX33" fmla="*/ 2495534 w 14954250"/>
              <a:gd name="connsiteY33" fmla="*/ 6093441 h 9969500"/>
              <a:gd name="connsiteX34" fmla="*/ 2583469 w 14954250"/>
              <a:gd name="connsiteY34" fmla="*/ 5978971 h 9969500"/>
              <a:gd name="connsiteX35" fmla="*/ 2604694 w 14954250"/>
              <a:gd name="connsiteY35" fmla="*/ 5957744 h 9969500"/>
              <a:gd name="connsiteX36" fmla="*/ 2623646 w 14954250"/>
              <a:gd name="connsiteY36" fmla="*/ 5929696 h 9969500"/>
              <a:gd name="connsiteX37" fmla="*/ 2642597 w 14954250"/>
              <a:gd name="connsiteY37" fmla="*/ 5895582 h 9969500"/>
              <a:gd name="connsiteX38" fmla="*/ 2703242 w 14954250"/>
              <a:gd name="connsiteY38" fmla="*/ 5825839 h 9969500"/>
              <a:gd name="connsiteX39" fmla="*/ 2709307 w 14954250"/>
              <a:gd name="connsiteY39" fmla="*/ 5812193 h 9969500"/>
              <a:gd name="connsiteX40" fmla="*/ 2735081 w 14954250"/>
              <a:gd name="connsiteY40" fmla="*/ 5775805 h 9969500"/>
              <a:gd name="connsiteX41" fmla="*/ 2749484 w 14954250"/>
              <a:gd name="connsiteY41" fmla="*/ 5754579 h 9969500"/>
              <a:gd name="connsiteX42" fmla="*/ 2810129 w 14954250"/>
              <a:gd name="connsiteY42" fmla="*/ 5700756 h 9969500"/>
              <a:gd name="connsiteX43" fmla="*/ 2844999 w 14954250"/>
              <a:gd name="connsiteY43" fmla="*/ 5684078 h 9969500"/>
              <a:gd name="connsiteX44" fmla="*/ 2928386 w 14954250"/>
              <a:gd name="connsiteY44" fmla="*/ 5653755 h 9969500"/>
              <a:gd name="connsiteX45" fmla="*/ 2978418 w 14954250"/>
              <a:gd name="connsiteY45" fmla="*/ 5636319 h 9969500"/>
              <a:gd name="connsiteX46" fmla="*/ 3032240 w 14954250"/>
              <a:gd name="connsiteY46" fmla="*/ 5620399 h 9969500"/>
              <a:gd name="connsiteX47" fmla="*/ 3034514 w 14954250"/>
              <a:gd name="connsiteY47" fmla="*/ 5618883 h 9969500"/>
              <a:gd name="connsiteX48" fmla="*/ 3100466 w 14954250"/>
              <a:gd name="connsiteY48" fmla="*/ 5593866 h 9969500"/>
              <a:gd name="connsiteX49" fmla="*/ 3160352 w 14954250"/>
              <a:gd name="connsiteY49" fmla="*/ 5571124 h 9969500"/>
              <a:gd name="connsiteX50" fmla="*/ 3189917 w 14954250"/>
              <a:gd name="connsiteY50" fmla="*/ 5568092 h 9969500"/>
              <a:gd name="connsiteX51" fmla="*/ 3203562 w 14954250"/>
              <a:gd name="connsiteY51" fmla="*/ 5574156 h 9969500"/>
              <a:gd name="connsiteX52" fmla="*/ 3311206 w 14954250"/>
              <a:gd name="connsiteY52" fmla="*/ 5580979 h 9969500"/>
              <a:gd name="connsiteX53" fmla="*/ 3340771 w 14954250"/>
              <a:gd name="connsiteY53" fmla="*/ 5584769 h 9969500"/>
              <a:gd name="connsiteX54" fmla="*/ 3388528 w 14954250"/>
              <a:gd name="connsiteY54" fmla="*/ 5591592 h 9969500"/>
              <a:gd name="connsiteX55" fmla="*/ 3473431 w 14954250"/>
              <a:gd name="connsiteY55" fmla="*/ 5659061 h 9969500"/>
              <a:gd name="connsiteX56" fmla="*/ 3480254 w 14954250"/>
              <a:gd name="connsiteY56" fmla="*/ 5678013 h 9969500"/>
              <a:gd name="connsiteX57" fmla="*/ 3537866 w 14954250"/>
              <a:gd name="connsiteY57" fmla="*/ 5690142 h 9969500"/>
              <a:gd name="connsiteX58" fmla="*/ 3563640 w 14954250"/>
              <a:gd name="connsiteY58" fmla="*/ 5729563 h 9969500"/>
              <a:gd name="connsiteX59" fmla="*/ 3578801 w 14954250"/>
              <a:gd name="connsiteY59" fmla="*/ 5761402 h 9969500"/>
              <a:gd name="connsiteX60" fmla="*/ 3634898 w 14954250"/>
              <a:gd name="connsiteY60" fmla="*/ 5812193 h 9969500"/>
              <a:gd name="connsiteX61" fmla="*/ 3729655 w 14954250"/>
              <a:gd name="connsiteY61" fmla="*/ 5903163 h 9969500"/>
              <a:gd name="connsiteX62" fmla="*/ 3750881 w 14954250"/>
              <a:gd name="connsiteY62" fmla="*/ 5939551 h 9969500"/>
              <a:gd name="connsiteX63" fmla="*/ 3788784 w 14954250"/>
              <a:gd name="connsiteY63" fmla="*/ 6018391 h 9969500"/>
              <a:gd name="connsiteX64" fmla="*/ 3802429 w 14954250"/>
              <a:gd name="connsiteY64" fmla="*/ 6005503 h 9969500"/>
              <a:gd name="connsiteX65" fmla="*/ 3841848 w 14954250"/>
              <a:gd name="connsiteY65" fmla="*/ 5918324 h 9969500"/>
              <a:gd name="connsiteX66" fmla="*/ 3857768 w 14954250"/>
              <a:gd name="connsiteY66" fmla="*/ 5897856 h 9969500"/>
              <a:gd name="connsiteX67" fmla="*/ 3899461 w 14954250"/>
              <a:gd name="connsiteY67" fmla="*/ 5874356 h 9969500"/>
              <a:gd name="connsiteX68" fmla="*/ 4085944 w 14954250"/>
              <a:gd name="connsiteY68" fmla="*/ 5796274 h 9969500"/>
              <a:gd name="connsiteX69" fmla="*/ 4214814 w 14954250"/>
              <a:gd name="connsiteY69" fmla="*/ 5786419 h 9969500"/>
              <a:gd name="connsiteX70" fmla="*/ 4261056 w 14954250"/>
              <a:gd name="connsiteY70" fmla="*/ 5786419 h 9969500"/>
              <a:gd name="connsiteX71" fmla="*/ 4276217 w 14954250"/>
              <a:gd name="connsiteY71" fmla="*/ 5753063 h 9969500"/>
              <a:gd name="connsiteX72" fmla="*/ 4312604 w 14954250"/>
              <a:gd name="connsiteY72" fmla="*/ 5759128 h 9969500"/>
              <a:gd name="connsiteX73" fmla="*/ 4339136 w 14954250"/>
              <a:gd name="connsiteY73" fmla="*/ 5740176 h 9969500"/>
              <a:gd name="connsiteX74" fmla="*/ 4375523 w 14954250"/>
              <a:gd name="connsiteY74" fmla="*/ 5719708 h 9969500"/>
              <a:gd name="connsiteX75" fmla="*/ 4396748 w 14954250"/>
              <a:gd name="connsiteY75" fmla="*/ 5708336 h 9969500"/>
              <a:gd name="connsiteX76" fmla="*/ 4487716 w 14954250"/>
              <a:gd name="connsiteY76" fmla="*/ 5688626 h 9969500"/>
              <a:gd name="connsiteX77" fmla="*/ 4528651 w 14954250"/>
              <a:gd name="connsiteY77" fmla="*/ 5685594 h 9969500"/>
              <a:gd name="connsiteX78" fmla="*/ 4590812 w 14954250"/>
              <a:gd name="connsiteY78" fmla="*/ 5695449 h 9969500"/>
              <a:gd name="connsiteX79" fmla="*/ 4615070 w 14954250"/>
              <a:gd name="connsiteY79" fmla="*/ 5706062 h 9969500"/>
              <a:gd name="connsiteX80" fmla="*/ 4640844 w 14954250"/>
              <a:gd name="connsiteY80" fmla="*/ 5701514 h 9969500"/>
              <a:gd name="connsiteX81" fmla="*/ 4721956 w 14954250"/>
              <a:gd name="connsiteY81" fmla="*/ 5701514 h 9969500"/>
              <a:gd name="connsiteX82" fmla="*/ 4747730 w 14954250"/>
              <a:gd name="connsiteY82" fmla="*/ 5708336 h 9969500"/>
              <a:gd name="connsiteX83" fmla="*/ 4775778 w 14954250"/>
              <a:gd name="connsiteY83" fmla="*/ 5718191 h 9969500"/>
              <a:gd name="connsiteX84" fmla="*/ 4885697 w 14954250"/>
              <a:gd name="connsiteY84" fmla="*/ 5736385 h 9969500"/>
              <a:gd name="connsiteX85" fmla="*/ 4916778 w 14954250"/>
              <a:gd name="connsiteY85" fmla="*/ 5729563 h 9969500"/>
              <a:gd name="connsiteX86" fmla="*/ 4969842 w 14954250"/>
              <a:gd name="connsiteY86" fmla="*/ 5712885 h 9969500"/>
              <a:gd name="connsiteX87" fmla="*/ 5132067 w 14954250"/>
              <a:gd name="connsiteY87" fmla="*/ 5725014 h 9969500"/>
              <a:gd name="connsiteX88" fmla="*/ 5287468 w 14954250"/>
              <a:gd name="connsiteY88" fmla="*/ 5746998 h 9969500"/>
              <a:gd name="connsiteX89" fmla="*/ 5475468 w 14954250"/>
              <a:gd name="connsiteY89" fmla="*/ 5790967 h 9969500"/>
              <a:gd name="connsiteX90" fmla="*/ 5808256 w 14954250"/>
              <a:gd name="connsiteY90" fmla="*/ 5877388 h 9969500"/>
              <a:gd name="connsiteX91" fmla="*/ 5862836 w 14954250"/>
              <a:gd name="connsiteY91" fmla="*/ 5881937 h 9969500"/>
              <a:gd name="connsiteX92" fmla="*/ 5903014 w 14954250"/>
              <a:gd name="connsiteY92" fmla="*/ 5907711 h 9969500"/>
              <a:gd name="connsiteX93" fmla="*/ 5924239 w 14954250"/>
              <a:gd name="connsiteY93" fmla="*/ 5921357 h 9969500"/>
              <a:gd name="connsiteX94" fmla="*/ 5963658 w 14954250"/>
              <a:gd name="connsiteY94" fmla="*/ 5913776 h 9969500"/>
              <a:gd name="connsiteX95" fmla="*/ 6071303 w 14954250"/>
              <a:gd name="connsiteY95" fmla="*/ 5925147 h 9969500"/>
              <a:gd name="connsiteX96" fmla="*/ 6285076 w 14954250"/>
              <a:gd name="connsiteY96" fmla="*/ 5943341 h 9969500"/>
              <a:gd name="connsiteX97" fmla="*/ 6375285 w 14954250"/>
              <a:gd name="connsiteY97" fmla="*/ 5950164 h 9969500"/>
              <a:gd name="connsiteX98" fmla="*/ 6543574 w 14954250"/>
              <a:gd name="connsiteY98" fmla="*/ 5962293 h 9969500"/>
              <a:gd name="connsiteX99" fmla="*/ 6710348 w 14954250"/>
              <a:gd name="connsiteY99" fmla="*/ 5961535 h 9969500"/>
              <a:gd name="connsiteX100" fmla="*/ 6737638 w 14954250"/>
              <a:gd name="connsiteY100" fmla="*/ 5960777 h 9969500"/>
              <a:gd name="connsiteX101" fmla="*/ 6857411 w 14954250"/>
              <a:gd name="connsiteY101" fmla="*/ 5950164 h 9969500"/>
              <a:gd name="connsiteX102" fmla="*/ 6962782 w 14954250"/>
              <a:gd name="connsiteY102" fmla="*/ 5942583 h 9969500"/>
              <a:gd name="connsiteX103" fmla="*/ 7140926 w 14954250"/>
              <a:gd name="connsiteY103" fmla="*/ 5931212 h 9969500"/>
              <a:gd name="connsiteX104" fmla="*/ 7215216 w 14954250"/>
              <a:gd name="connsiteY104" fmla="*/ 5922873 h 9969500"/>
              <a:gd name="connsiteX105" fmla="*/ 7340295 w 14954250"/>
              <a:gd name="connsiteY105" fmla="*/ 5901647 h 9969500"/>
              <a:gd name="connsiteX106" fmla="*/ 7614713 w 14954250"/>
              <a:gd name="connsiteY106" fmla="*/ 5841758 h 9969500"/>
              <a:gd name="connsiteX107" fmla="*/ 8035436 w 14954250"/>
              <a:gd name="connsiteY107" fmla="*/ 5707578 h 9969500"/>
              <a:gd name="connsiteX108" fmla="*/ 8203726 w 14954250"/>
              <a:gd name="connsiteY108" fmla="*/ 5626464 h 9969500"/>
              <a:gd name="connsiteX109" fmla="*/ 8415224 w 14954250"/>
              <a:gd name="connsiteY109" fmla="*/ 5532462 h 9969500"/>
              <a:gd name="connsiteX110" fmla="*/ 8622933 w 14954250"/>
              <a:gd name="connsiteY110" fmla="*/ 5465751 h 9969500"/>
              <a:gd name="connsiteX111" fmla="*/ 8704803 w 14954250"/>
              <a:gd name="connsiteY111" fmla="*/ 5446041 h 9969500"/>
              <a:gd name="connsiteX112" fmla="*/ 8736642 w 14954250"/>
              <a:gd name="connsiteY112" fmla="*/ 5437702 h 9969500"/>
              <a:gd name="connsiteX113" fmla="*/ 8815480 w 14954250"/>
              <a:gd name="connsiteY113" fmla="*/ 5416476 h 9969500"/>
              <a:gd name="connsiteX114" fmla="*/ 8867028 w 14954250"/>
              <a:gd name="connsiteY114" fmla="*/ 5399040 h 9969500"/>
              <a:gd name="connsiteX115" fmla="*/ 8971640 w 14954250"/>
              <a:gd name="connsiteY115" fmla="*/ 5353555 h 9969500"/>
              <a:gd name="connsiteX116" fmla="*/ 9011818 w 14954250"/>
              <a:gd name="connsiteY116" fmla="*/ 5356588 h 9969500"/>
              <a:gd name="connsiteX117" fmla="*/ 9048962 w 14954250"/>
              <a:gd name="connsiteY117" fmla="*/ 5401314 h 9969500"/>
              <a:gd name="connsiteX118" fmla="*/ 9108849 w 14954250"/>
              <a:gd name="connsiteY118" fmla="*/ 5375540 h 9969500"/>
              <a:gd name="connsiteX119" fmla="*/ 9174800 w 14954250"/>
              <a:gd name="connsiteY119" fmla="*/ 5368717 h 9969500"/>
              <a:gd name="connsiteX120" fmla="*/ 9339299 w 14954250"/>
              <a:gd name="connsiteY120" fmla="*/ 5346733 h 9969500"/>
              <a:gd name="connsiteX121" fmla="*/ 9534121 w 14954250"/>
              <a:gd name="connsiteY121" fmla="*/ 5307312 h 9969500"/>
              <a:gd name="connsiteX122" fmla="*/ 9738797 w 14954250"/>
              <a:gd name="connsiteY122" fmla="*/ 5267892 h 9969500"/>
              <a:gd name="connsiteX123" fmla="*/ 9843409 w 14954250"/>
              <a:gd name="connsiteY123" fmla="*/ 5252731 h 9969500"/>
              <a:gd name="connsiteX124" fmla="*/ 9936651 w 14954250"/>
              <a:gd name="connsiteY124" fmla="*/ 5245908 h 9969500"/>
              <a:gd name="connsiteX125" fmla="*/ 10113279 w 14954250"/>
              <a:gd name="connsiteY125" fmla="*/ 5227714 h 9969500"/>
              <a:gd name="connsiteX126" fmla="*/ 10250488 w 14954250"/>
              <a:gd name="connsiteY126" fmla="*/ 5208004 h 9969500"/>
              <a:gd name="connsiteX127" fmla="*/ 10414229 w 14954250"/>
              <a:gd name="connsiteY127" fmla="*/ 5155697 h 9969500"/>
              <a:gd name="connsiteX128" fmla="*/ 10552195 w 14954250"/>
              <a:gd name="connsiteY128" fmla="*/ 5126132 h 9969500"/>
              <a:gd name="connsiteX129" fmla="*/ 10673485 w 14954250"/>
              <a:gd name="connsiteY129" fmla="*/ 5065485 h 9969500"/>
              <a:gd name="connsiteX130" fmla="*/ 10740952 w 14954250"/>
              <a:gd name="connsiteY130" fmla="*/ 5001048 h 9969500"/>
              <a:gd name="connsiteX131" fmla="*/ 10818275 w 14954250"/>
              <a:gd name="connsiteY131" fmla="*/ 5010903 h 9969500"/>
              <a:gd name="connsiteX132" fmla="*/ 10849355 w 14954250"/>
              <a:gd name="connsiteY132" fmla="*/ 5039710 h 9969500"/>
              <a:gd name="connsiteX133" fmla="*/ 10872855 w 14954250"/>
              <a:gd name="connsiteY133" fmla="*/ 5069276 h 9969500"/>
              <a:gd name="connsiteX134" fmla="*/ 10888016 w 14954250"/>
              <a:gd name="connsiteY134" fmla="*/ 5085953 h 9969500"/>
              <a:gd name="connsiteX135" fmla="*/ 10947145 w 14954250"/>
              <a:gd name="connsiteY135" fmla="*/ 5104147 h 9969500"/>
              <a:gd name="connsiteX136" fmla="*/ 10978225 w 14954250"/>
              <a:gd name="connsiteY136" fmla="*/ 5119309 h 9969500"/>
              <a:gd name="connsiteX137" fmla="*/ 10997177 w 14954250"/>
              <a:gd name="connsiteY137" fmla="*/ 5123099 h 9969500"/>
              <a:gd name="connsiteX138" fmla="*/ 11024467 w 14954250"/>
              <a:gd name="connsiteY138" fmla="*/ 5138261 h 9969500"/>
              <a:gd name="connsiteX139" fmla="*/ 11072225 w 14954250"/>
              <a:gd name="connsiteY139" fmla="*/ 5214069 h 9969500"/>
              <a:gd name="connsiteX140" fmla="*/ 11076773 w 14954250"/>
              <a:gd name="connsiteY140" fmla="*/ 5216343 h 9969500"/>
              <a:gd name="connsiteX141" fmla="*/ 11088902 w 14954250"/>
              <a:gd name="connsiteY141" fmla="*/ 5211794 h 9969500"/>
              <a:gd name="connsiteX142" fmla="*/ 11141966 w 14954250"/>
              <a:gd name="connsiteY142" fmla="*/ 5217859 h 9969500"/>
              <a:gd name="connsiteX143" fmla="*/ 11174563 w 14954250"/>
              <a:gd name="connsiteY143" fmla="*/ 5233021 h 9969500"/>
              <a:gd name="connsiteX144" fmla="*/ 11208675 w 14954250"/>
              <a:gd name="connsiteY144" fmla="*/ 5263344 h 9969500"/>
              <a:gd name="connsiteX145" fmla="*/ 11260224 w 14954250"/>
              <a:gd name="connsiteY145" fmla="*/ 5265618 h 9969500"/>
              <a:gd name="connsiteX146" fmla="*/ 11280691 w 14954250"/>
              <a:gd name="connsiteY146" fmla="*/ 5330055 h 9969500"/>
              <a:gd name="connsiteX147" fmla="*/ 11349675 w 14954250"/>
              <a:gd name="connsiteY147" fmla="*/ 5349007 h 9969500"/>
              <a:gd name="connsiteX148" fmla="*/ 11358013 w 14954250"/>
              <a:gd name="connsiteY148" fmla="*/ 5345975 h 9969500"/>
              <a:gd name="connsiteX149" fmla="*/ 11389094 w 14954250"/>
              <a:gd name="connsiteY149" fmla="*/ 5357346 h 9969500"/>
              <a:gd name="connsiteX150" fmla="*/ 11401223 w 14954250"/>
              <a:gd name="connsiteY150" fmla="*/ 5368717 h 9969500"/>
              <a:gd name="connsiteX151" fmla="*/ 11436093 w 14954250"/>
              <a:gd name="connsiteY151" fmla="*/ 5382362 h 9969500"/>
              <a:gd name="connsiteX152" fmla="*/ 11480819 w 14954250"/>
              <a:gd name="connsiteY152" fmla="*/ 5389185 h 9969500"/>
              <a:gd name="connsiteX153" fmla="*/ 11507351 w 14954250"/>
              <a:gd name="connsiteY153" fmla="*/ 5395250 h 9969500"/>
              <a:gd name="connsiteX154" fmla="*/ 11546770 w 14954250"/>
              <a:gd name="connsiteY154" fmla="*/ 5408895 h 9969500"/>
              <a:gd name="connsiteX155" fmla="*/ 11564964 w 14954250"/>
              <a:gd name="connsiteY155" fmla="*/ 5446799 h 9969500"/>
              <a:gd name="connsiteX156" fmla="*/ 11597560 w 14954250"/>
              <a:gd name="connsiteY156" fmla="*/ 5499107 h 9969500"/>
              <a:gd name="connsiteX157" fmla="*/ 11657447 w 14954250"/>
              <a:gd name="connsiteY157" fmla="*/ 5551414 h 9969500"/>
              <a:gd name="connsiteX158" fmla="*/ 11661995 w 14954250"/>
              <a:gd name="connsiteY158" fmla="*/ 5555204 h 9969500"/>
              <a:gd name="connsiteX159" fmla="*/ 11699140 w 14954250"/>
              <a:gd name="connsiteY159" fmla="*/ 5604480 h 9969500"/>
              <a:gd name="connsiteX160" fmla="*/ 11719608 w 14954250"/>
              <a:gd name="connsiteY160" fmla="*/ 5640867 h 9969500"/>
              <a:gd name="connsiteX161" fmla="*/ 11796930 w 14954250"/>
              <a:gd name="connsiteY161" fmla="*/ 5659819 h 9969500"/>
              <a:gd name="connsiteX162" fmla="*/ 11891688 w 14954250"/>
              <a:gd name="connsiteY162" fmla="*/ 5694691 h 9969500"/>
              <a:gd name="connsiteX163" fmla="*/ 11978106 w 14954250"/>
              <a:gd name="connsiteY163" fmla="*/ 5706062 h 9969500"/>
              <a:gd name="connsiteX164" fmla="*/ 12019800 w 14954250"/>
              <a:gd name="connsiteY164" fmla="*/ 5728046 h 9969500"/>
              <a:gd name="connsiteX165" fmla="*/ 12059219 w 14954250"/>
              <a:gd name="connsiteY165" fmla="*/ 5745482 h 9969500"/>
              <a:gd name="connsiteX166" fmla="*/ 12100154 w 14954250"/>
              <a:gd name="connsiteY166" fmla="*/ 5740176 h 9969500"/>
              <a:gd name="connsiteX167" fmla="*/ 12164589 w 14954250"/>
              <a:gd name="connsiteY167" fmla="*/ 5737901 h 9969500"/>
              <a:gd name="connsiteX168" fmla="*/ 12219928 w 14954250"/>
              <a:gd name="connsiteY168" fmla="*/ 5747756 h 9969500"/>
              <a:gd name="connsiteX169" fmla="*/ 12261621 w 14954250"/>
              <a:gd name="connsiteY169" fmla="*/ 5766708 h 9969500"/>
              <a:gd name="connsiteX170" fmla="*/ 12309379 w 14954250"/>
              <a:gd name="connsiteY170" fmla="*/ 5791725 h 9969500"/>
              <a:gd name="connsiteX171" fmla="*/ 12404894 w 14954250"/>
              <a:gd name="connsiteY171" fmla="*/ 5832661 h 9969500"/>
              <a:gd name="connsiteX172" fmla="*/ 12460991 w 14954250"/>
              <a:gd name="connsiteY172" fmla="*/ 5853888 h 9969500"/>
              <a:gd name="connsiteX173" fmla="*/ 12491313 w 14954250"/>
              <a:gd name="connsiteY173" fmla="*/ 5866775 h 9969500"/>
              <a:gd name="connsiteX174" fmla="*/ 12552716 w 14954250"/>
              <a:gd name="connsiteY174" fmla="*/ 5903163 h 9969500"/>
              <a:gd name="connsiteX175" fmla="*/ 12592135 w 14954250"/>
              <a:gd name="connsiteY175" fmla="*/ 5919840 h 9969500"/>
              <a:gd name="connsiteX176" fmla="*/ 12643683 w 14954250"/>
              <a:gd name="connsiteY176" fmla="*/ 5923631 h 9969500"/>
              <a:gd name="connsiteX177" fmla="*/ 12772553 w 14954250"/>
              <a:gd name="connsiteY177" fmla="*/ 5956228 h 9969500"/>
              <a:gd name="connsiteX178" fmla="*/ 12784682 w 14954250"/>
              <a:gd name="connsiteY178" fmla="*/ 5959261 h 9969500"/>
              <a:gd name="connsiteX179" fmla="*/ 12880956 w 14954250"/>
              <a:gd name="connsiteY179" fmla="*/ 5992616 h 9969500"/>
              <a:gd name="connsiteX180" fmla="*/ 12918859 w 14954250"/>
              <a:gd name="connsiteY180" fmla="*/ 6021423 h 9969500"/>
              <a:gd name="connsiteX181" fmla="*/ 12966617 w 14954250"/>
              <a:gd name="connsiteY181" fmla="*/ 6042649 h 9969500"/>
              <a:gd name="connsiteX182" fmla="*/ 12985568 w 14954250"/>
              <a:gd name="connsiteY182" fmla="*/ 6050988 h 9969500"/>
              <a:gd name="connsiteX183" fmla="*/ 13064406 w 14954250"/>
              <a:gd name="connsiteY183" fmla="*/ 6076763 h 9969500"/>
              <a:gd name="connsiteX184" fmla="*/ 13153099 w 14954250"/>
              <a:gd name="connsiteY184" fmla="*/ 6107086 h 9969500"/>
              <a:gd name="connsiteX185" fmla="*/ 13234970 w 14954250"/>
              <a:gd name="connsiteY185" fmla="*/ 6157877 h 9969500"/>
              <a:gd name="connsiteX186" fmla="*/ 13253163 w 14954250"/>
              <a:gd name="connsiteY186" fmla="*/ 6166974 h 9969500"/>
              <a:gd name="connsiteX187" fmla="*/ 13305469 w 14954250"/>
              <a:gd name="connsiteY187" fmla="*/ 6183652 h 9969500"/>
              <a:gd name="connsiteX188" fmla="*/ 13313808 w 14954250"/>
              <a:gd name="connsiteY188" fmla="*/ 6185926 h 9969500"/>
              <a:gd name="connsiteX189" fmla="*/ 13446469 w 14954250"/>
              <a:gd name="connsiteY189" fmla="*/ 6221556 h 9969500"/>
              <a:gd name="connsiteX190" fmla="*/ 13506355 w 14954250"/>
              <a:gd name="connsiteY190" fmla="*/ 6242024 h 9969500"/>
              <a:gd name="connsiteX191" fmla="*/ 13532129 w 14954250"/>
              <a:gd name="connsiteY191" fmla="*/ 6230653 h 9969500"/>
              <a:gd name="connsiteX192" fmla="*/ 13558662 w 14954250"/>
              <a:gd name="connsiteY192" fmla="*/ 6210185 h 9969500"/>
              <a:gd name="connsiteX193" fmla="*/ 13608693 w 14954250"/>
              <a:gd name="connsiteY193" fmla="*/ 6196539 h 9969500"/>
              <a:gd name="connsiteX194" fmla="*/ 13608693 w 14954250"/>
              <a:gd name="connsiteY194" fmla="*/ 6154845 h 9969500"/>
              <a:gd name="connsiteX195" fmla="*/ 13608693 w 14954250"/>
              <a:gd name="connsiteY195" fmla="*/ 36388 h 9969500"/>
              <a:gd name="connsiteX196" fmla="*/ 13607935 w 14954250"/>
              <a:gd name="connsiteY196" fmla="*/ 0 h 9969500"/>
              <a:gd name="connsiteX197" fmla="*/ 14954250 w 14954250"/>
              <a:gd name="connsiteY197" fmla="*/ 0 h 9969500"/>
              <a:gd name="connsiteX198" fmla="*/ 14954250 w 14954250"/>
              <a:gd name="connsiteY198" fmla="*/ 9969500 h 9969500"/>
              <a:gd name="connsiteX199" fmla="*/ 0 w 14954250"/>
              <a:gd name="connsiteY199" fmla="*/ 9969500 h 9969500"/>
              <a:gd name="connsiteX200" fmla="*/ 0 w 14954250"/>
              <a:gd name="connsiteY200" fmla="*/ 0 h 996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</a:cxnLst>
            <a:rect l="l" t="t" r="r" b="b"/>
            <a:pathLst>
              <a:path w="14954250" h="9969500">
                <a:moveTo>
                  <a:pt x="0" y="0"/>
                </a:moveTo>
                <a:cubicBezTo>
                  <a:pt x="451804" y="0"/>
                  <a:pt x="905124" y="0"/>
                  <a:pt x="1357686" y="0"/>
                </a:cubicBezTo>
                <a:cubicBezTo>
                  <a:pt x="1357686" y="14404"/>
                  <a:pt x="1356928" y="28049"/>
                  <a:pt x="1356928" y="42452"/>
                </a:cubicBezTo>
                <a:cubicBezTo>
                  <a:pt x="1356928" y="1680662"/>
                  <a:pt x="1356928" y="3318871"/>
                  <a:pt x="1356928" y="4957080"/>
                </a:cubicBezTo>
                <a:cubicBezTo>
                  <a:pt x="1356928" y="5605238"/>
                  <a:pt x="1356928" y="6253395"/>
                  <a:pt x="1356928" y="6900796"/>
                </a:cubicBezTo>
                <a:cubicBezTo>
                  <a:pt x="1356928" y="6914441"/>
                  <a:pt x="1356928" y="6928844"/>
                  <a:pt x="1356928" y="6944006"/>
                </a:cubicBezTo>
                <a:cubicBezTo>
                  <a:pt x="1368299" y="6941732"/>
                  <a:pt x="1375879" y="6939458"/>
                  <a:pt x="1384218" y="6938699"/>
                </a:cubicBezTo>
                <a:cubicBezTo>
                  <a:pt x="1424395" y="6936425"/>
                  <a:pt x="1461540" y="6927328"/>
                  <a:pt x="1484282" y="6889424"/>
                </a:cubicBezTo>
                <a:cubicBezTo>
                  <a:pt x="1485798" y="6887908"/>
                  <a:pt x="1487314" y="6886392"/>
                  <a:pt x="1488830" y="6884876"/>
                </a:cubicBezTo>
                <a:cubicBezTo>
                  <a:pt x="1503233" y="6870472"/>
                  <a:pt x="1517636" y="6856827"/>
                  <a:pt x="1524459" y="6837117"/>
                </a:cubicBezTo>
                <a:cubicBezTo>
                  <a:pt x="1529007" y="6821955"/>
                  <a:pt x="1540378" y="6812100"/>
                  <a:pt x="1557814" y="6810584"/>
                </a:cubicBezTo>
                <a:cubicBezTo>
                  <a:pt x="1566152" y="6809068"/>
                  <a:pt x="1574491" y="6803761"/>
                  <a:pt x="1581314" y="6797697"/>
                </a:cubicBezTo>
                <a:cubicBezTo>
                  <a:pt x="1592684" y="6787842"/>
                  <a:pt x="1603297" y="6777229"/>
                  <a:pt x="1613910" y="6765857"/>
                </a:cubicBezTo>
                <a:cubicBezTo>
                  <a:pt x="1623007" y="6756002"/>
                  <a:pt x="1633620" y="6749180"/>
                  <a:pt x="1648023" y="6749938"/>
                </a:cubicBezTo>
                <a:cubicBezTo>
                  <a:pt x="1666974" y="6751454"/>
                  <a:pt x="1682135" y="6743115"/>
                  <a:pt x="1692748" y="6728712"/>
                </a:cubicBezTo>
                <a:cubicBezTo>
                  <a:pt x="1718522" y="6694598"/>
                  <a:pt x="1751119" y="6672614"/>
                  <a:pt x="1794328" y="6666549"/>
                </a:cubicBezTo>
                <a:cubicBezTo>
                  <a:pt x="1798876" y="6666549"/>
                  <a:pt x="1803425" y="6663517"/>
                  <a:pt x="1807973" y="6662001"/>
                </a:cubicBezTo>
                <a:cubicBezTo>
                  <a:pt x="1811006" y="6643807"/>
                  <a:pt x="1812522" y="6627129"/>
                  <a:pt x="1817070" y="6610451"/>
                </a:cubicBezTo>
                <a:cubicBezTo>
                  <a:pt x="1825409" y="6580128"/>
                  <a:pt x="1829957" y="6547531"/>
                  <a:pt x="1855731" y="6524030"/>
                </a:cubicBezTo>
                <a:cubicBezTo>
                  <a:pt x="1869376" y="6511901"/>
                  <a:pt x="1880747" y="6497497"/>
                  <a:pt x="1895150" y="6486884"/>
                </a:cubicBezTo>
                <a:cubicBezTo>
                  <a:pt x="1905005" y="6479303"/>
                  <a:pt x="1917892" y="6475513"/>
                  <a:pt x="1930021" y="6471722"/>
                </a:cubicBezTo>
                <a:cubicBezTo>
                  <a:pt x="1938360" y="6468690"/>
                  <a:pt x="1948972" y="6470206"/>
                  <a:pt x="1955037" y="6464899"/>
                </a:cubicBezTo>
                <a:cubicBezTo>
                  <a:pt x="1983085" y="6442157"/>
                  <a:pt x="2012650" y="6422447"/>
                  <a:pt x="2046004" y="6407285"/>
                </a:cubicBezTo>
                <a:cubicBezTo>
                  <a:pt x="2065714" y="6398188"/>
                  <a:pt x="2086181" y="6390608"/>
                  <a:pt x="2105891" y="6383027"/>
                </a:cubicBezTo>
                <a:cubicBezTo>
                  <a:pt x="2109681" y="6381511"/>
                  <a:pt x="2114230" y="6383027"/>
                  <a:pt x="2118020" y="6383785"/>
                </a:cubicBezTo>
                <a:cubicBezTo>
                  <a:pt x="2148342" y="6388333"/>
                  <a:pt x="2178665" y="6394398"/>
                  <a:pt x="2208987" y="6393640"/>
                </a:cubicBezTo>
                <a:cubicBezTo>
                  <a:pt x="2214293" y="6393640"/>
                  <a:pt x="2220358" y="6398188"/>
                  <a:pt x="2225665" y="6401221"/>
                </a:cubicBezTo>
                <a:cubicBezTo>
                  <a:pt x="2252196" y="6417899"/>
                  <a:pt x="2260535" y="6417140"/>
                  <a:pt x="2274180" y="6387575"/>
                </a:cubicBezTo>
                <a:cubicBezTo>
                  <a:pt x="2288584" y="6354978"/>
                  <a:pt x="2309809" y="6334510"/>
                  <a:pt x="2346196" y="6336026"/>
                </a:cubicBezTo>
                <a:cubicBezTo>
                  <a:pt x="2353776" y="6300396"/>
                  <a:pt x="2362115" y="6266283"/>
                  <a:pt x="2367422" y="6231411"/>
                </a:cubicBezTo>
                <a:cubicBezTo>
                  <a:pt x="2370454" y="6216249"/>
                  <a:pt x="2377276" y="6203362"/>
                  <a:pt x="2390163" y="6198056"/>
                </a:cubicBezTo>
                <a:cubicBezTo>
                  <a:pt x="2406083" y="6190475"/>
                  <a:pt x="2413663" y="6176829"/>
                  <a:pt x="2424276" y="6164700"/>
                </a:cubicBezTo>
                <a:cubicBezTo>
                  <a:pt x="2441712" y="6144990"/>
                  <a:pt x="2454598" y="6119973"/>
                  <a:pt x="2481131" y="6108602"/>
                </a:cubicBezTo>
                <a:cubicBezTo>
                  <a:pt x="2487195" y="6106328"/>
                  <a:pt x="2491743" y="6098747"/>
                  <a:pt x="2495534" y="6093441"/>
                </a:cubicBezTo>
                <a:cubicBezTo>
                  <a:pt x="2525098" y="6055537"/>
                  <a:pt x="2553904" y="6016875"/>
                  <a:pt x="2583469" y="5978971"/>
                </a:cubicBezTo>
                <a:cubicBezTo>
                  <a:pt x="2589533" y="5971390"/>
                  <a:pt x="2596356" y="5963051"/>
                  <a:pt x="2604694" y="5957744"/>
                </a:cubicBezTo>
                <a:cubicBezTo>
                  <a:pt x="2616066" y="5950922"/>
                  <a:pt x="2620614" y="5941825"/>
                  <a:pt x="2623646" y="5929696"/>
                </a:cubicBezTo>
                <a:cubicBezTo>
                  <a:pt x="2627436" y="5917566"/>
                  <a:pt x="2634259" y="5905437"/>
                  <a:pt x="2642597" y="5895582"/>
                </a:cubicBezTo>
                <a:cubicBezTo>
                  <a:pt x="2662307" y="5872081"/>
                  <a:pt x="2683533" y="5849339"/>
                  <a:pt x="2703242" y="5825839"/>
                </a:cubicBezTo>
                <a:cubicBezTo>
                  <a:pt x="2706275" y="5822048"/>
                  <a:pt x="2707791" y="5816742"/>
                  <a:pt x="2709307" y="5812193"/>
                </a:cubicBezTo>
                <a:cubicBezTo>
                  <a:pt x="2713097" y="5797032"/>
                  <a:pt x="2721436" y="5784902"/>
                  <a:pt x="2735081" y="5775805"/>
                </a:cubicBezTo>
                <a:cubicBezTo>
                  <a:pt x="2741903" y="5771257"/>
                  <a:pt x="2747210" y="5762160"/>
                  <a:pt x="2749484" y="5754579"/>
                </a:cubicBezTo>
                <a:cubicBezTo>
                  <a:pt x="2759339" y="5724256"/>
                  <a:pt x="2781322" y="5709094"/>
                  <a:pt x="2810129" y="5700756"/>
                </a:cubicBezTo>
                <a:cubicBezTo>
                  <a:pt x="2822258" y="5696965"/>
                  <a:pt x="2834387" y="5691659"/>
                  <a:pt x="2844999" y="5684078"/>
                </a:cubicBezTo>
                <a:cubicBezTo>
                  <a:pt x="2870773" y="5667400"/>
                  <a:pt x="2898822" y="5656787"/>
                  <a:pt x="2928386" y="5653755"/>
                </a:cubicBezTo>
                <a:cubicBezTo>
                  <a:pt x="2947338" y="5651480"/>
                  <a:pt x="2961741" y="5645416"/>
                  <a:pt x="2978418" y="5636319"/>
                </a:cubicBezTo>
                <a:cubicBezTo>
                  <a:pt x="2994337" y="5627222"/>
                  <a:pt x="3014047" y="5625706"/>
                  <a:pt x="3032240" y="5620399"/>
                </a:cubicBezTo>
                <a:cubicBezTo>
                  <a:pt x="3032998" y="5620399"/>
                  <a:pt x="3032998" y="5618883"/>
                  <a:pt x="3034514" y="5618883"/>
                </a:cubicBezTo>
                <a:cubicBezTo>
                  <a:pt x="3057256" y="5612818"/>
                  <a:pt x="3073934" y="5595383"/>
                  <a:pt x="3100466" y="5593866"/>
                </a:cubicBezTo>
                <a:cubicBezTo>
                  <a:pt x="3119417" y="5593108"/>
                  <a:pt x="3144433" y="5590076"/>
                  <a:pt x="3160352" y="5571124"/>
                </a:cubicBezTo>
                <a:cubicBezTo>
                  <a:pt x="3168691" y="5562027"/>
                  <a:pt x="3179304" y="5559753"/>
                  <a:pt x="3189917" y="5568092"/>
                </a:cubicBezTo>
                <a:cubicBezTo>
                  <a:pt x="3193707" y="5571124"/>
                  <a:pt x="3199013" y="5573398"/>
                  <a:pt x="3203562" y="5574156"/>
                </a:cubicBezTo>
                <a:cubicBezTo>
                  <a:pt x="3239949" y="5576431"/>
                  <a:pt x="3275577" y="5578705"/>
                  <a:pt x="3311206" y="5580979"/>
                </a:cubicBezTo>
                <a:cubicBezTo>
                  <a:pt x="3321061" y="5581737"/>
                  <a:pt x="3330916" y="5583253"/>
                  <a:pt x="3340771" y="5584769"/>
                </a:cubicBezTo>
                <a:cubicBezTo>
                  <a:pt x="3356690" y="5587044"/>
                  <a:pt x="3372609" y="5590834"/>
                  <a:pt x="3388528" y="5591592"/>
                </a:cubicBezTo>
                <a:cubicBezTo>
                  <a:pt x="3434012" y="5593108"/>
                  <a:pt x="3462060" y="5614335"/>
                  <a:pt x="3473431" y="5659061"/>
                </a:cubicBezTo>
                <a:cubicBezTo>
                  <a:pt x="3474947" y="5664368"/>
                  <a:pt x="3477221" y="5669674"/>
                  <a:pt x="3480254" y="5678013"/>
                </a:cubicBezTo>
                <a:cubicBezTo>
                  <a:pt x="3503754" y="5664368"/>
                  <a:pt x="3520431" y="5676497"/>
                  <a:pt x="3537866" y="5690142"/>
                </a:cubicBezTo>
                <a:cubicBezTo>
                  <a:pt x="3552269" y="5700756"/>
                  <a:pt x="3558334" y="5713643"/>
                  <a:pt x="3563640" y="5729563"/>
                </a:cubicBezTo>
                <a:cubicBezTo>
                  <a:pt x="3567431" y="5740934"/>
                  <a:pt x="3570463" y="5753821"/>
                  <a:pt x="3578801" y="5761402"/>
                </a:cubicBezTo>
                <a:cubicBezTo>
                  <a:pt x="3595479" y="5780354"/>
                  <a:pt x="3613672" y="5798548"/>
                  <a:pt x="3634898" y="5812193"/>
                </a:cubicBezTo>
                <a:cubicBezTo>
                  <a:pt x="3672801" y="5836452"/>
                  <a:pt x="3700849" y="5869807"/>
                  <a:pt x="3729655" y="5903163"/>
                </a:cubicBezTo>
                <a:cubicBezTo>
                  <a:pt x="3738752" y="5913018"/>
                  <a:pt x="3744817" y="5926663"/>
                  <a:pt x="3750881" y="5939551"/>
                </a:cubicBezTo>
                <a:cubicBezTo>
                  <a:pt x="3763768" y="5964567"/>
                  <a:pt x="3775897" y="5990342"/>
                  <a:pt x="3788784" y="6018391"/>
                </a:cubicBezTo>
                <a:cubicBezTo>
                  <a:pt x="3795607" y="6012326"/>
                  <a:pt x="3800155" y="6009294"/>
                  <a:pt x="3802429" y="6005503"/>
                </a:cubicBezTo>
                <a:cubicBezTo>
                  <a:pt x="3816074" y="5976696"/>
                  <a:pt x="3828203" y="5947131"/>
                  <a:pt x="3841848" y="5918324"/>
                </a:cubicBezTo>
                <a:cubicBezTo>
                  <a:pt x="3845639" y="5910744"/>
                  <a:pt x="3850945" y="5902405"/>
                  <a:pt x="3857768" y="5897856"/>
                </a:cubicBezTo>
                <a:cubicBezTo>
                  <a:pt x="3870655" y="5888759"/>
                  <a:pt x="3885058" y="5881937"/>
                  <a:pt x="3899461" y="5874356"/>
                </a:cubicBezTo>
                <a:cubicBezTo>
                  <a:pt x="3957831" y="5840242"/>
                  <a:pt x="4016960" y="5804612"/>
                  <a:pt x="4085944" y="5796274"/>
                </a:cubicBezTo>
                <a:cubicBezTo>
                  <a:pt x="4128395" y="5790967"/>
                  <a:pt x="4172362" y="5789451"/>
                  <a:pt x="4214814" y="5786419"/>
                </a:cubicBezTo>
                <a:cubicBezTo>
                  <a:pt x="4229975" y="5785660"/>
                  <a:pt x="4244378" y="5786419"/>
                  <a:pt x="4261056" y="5786419"/>
                </a:cubicBezTo>
                <a:cubicBezTo>
                  <a:pt x="4258781" y="5769741"/>
                  <a:pt x="4258781" y="5753821"/>
                  <a:pt x="4276217" y="5753063"/>
                </a:cubicBezTo>
                <a:cubicBezTo>
                  <a:pt x="4289104" y="5752305"/>
                  <a:pt x="4302749" y="5757612"/>
                  <a:pt x="4312604" y="5759128"/>
                </a:cubicBezTo>
                <a:cubicBezTo>
                  <a:pt x="4322458" y="5751547"/>
                  <a:pt x="4330797" y="5745482"/>
                  <a:pt x="4339136" y="5740176"/>
                </a:cubicBezTo>
                <a:cubicBezTo>
                  <a:pt x="4351265" y="5732595"/>
                  <a:pt x="4363394" y="5725772"/>
                  <a:pt x="4375523" y="5719708"/>
                </a:cubicBezTo>
                <a:cubicBezTo>
                  <a:pt x="4382345" y="5715917"/>
                  <a:pt x="4389926" y="5712127"/>
                  <a:pt x="4396748" y="5708336"/>
                </a:cubicBezTo>
                <a:cubicBezTo>
                  <a:pt x="4425555" y="5694691"/>
                  <a:pt x="4456635" y="5693175"/>
                  <a:pt x="4487716" y="5688626"/>
                </a:cubicBezTo>
                <a:cubicBezTo>
                  <a:pt x="4501361" y="5687110"/>
                  <a:pt x="4518038" y="5680287"/>
                  <a:pt x="4528651" y="5685594"/>
                </a:cubicBezTo>
                <a:cubicBezTo>
                  <a:pt x="4549876" y="5695449"/>
                  <a:pt x="4569586" y="5693933"/>
                  <a:pt x="4590812" y="5695449"/>
                </a:cubicBezTo>
                <a:cubicBezTo>
                  <a:pt x="4598392" y="5696207"/>
                  <a:pt x="4605973" y="5701514"/>
                  <a:pt x="4615070" y="5706062"/>
                </a:cubicBezTo>
                <a:cubicBezTo>
                  <a:pt x="4621892" y="5704546"/>
                  <a:pt x="4630989" y="5701514"/>
                  <a:pt x="4640844" y="5701514"/>
                </a:cubicBezTo>
                <a:cubicBezTo>
                  <a:pt x="4668134" y="5700756"/>
                  <a:pt x="4694666" y="5706820"/>
                  <a:pt x="4721956" y="5701514"/>
                </a:cubicBezTo>
                <a:cubicBezTo>
                  <a:pt x="4729537" y="5699998"/>
                  <a:pt x="4739391" y="5705304"/>
                  <a:pt x="4747730" y="5708336"/>
                </a:cubicBezTo>
                <a:cubicBezTo>
                  <a:pt x="4756827" y="5711369"/>
                  <a:pt x="4765924" y="5716675"/>
                  <a:pt x="4775778" y="5718191"/>
                </a:cubicBezTo>
                <a:cubicBezTo>
                  <a:pt x="4812165" y="5725014"/>
                  <a:pt x="4849310" y="5731837"/>
                  <a:pt x="4885697" y="5736385"/>
                </a:cubicBezTo>
                <a:cubicBezTo>
                  <a:pt x="4895552" y="5737901"/>
                  <a:pt x="4909955" y="5735627"/>
                  <a:pt x="4916778" y="5729563"/>
                </a:cubicBezTo>
                <a:cubicBezTo>
                  <a:pt x="4931939" y="5713643"/>
                  <a:pt x="4950132" y="5713643"/>
                  <a:pt x="4969842" y="5712885"/>
                </a:cubicBezTo>
                <a:cubicBezTo>
                  <a:pt x="5024422" y="5711369"/>
                  <a:pt x="5078244" y="5718191"/>
                  <a:pt x="5132067" y="5725014"/>
                </a:cubicBezTo>
                <a:cubicBezTo>
                  <a:pt x="5183615" y="5731837"/>
                  <a:pt x="5235921" y="5736385"/>
                  <a:pt x="5287468" y="5746998"/>
                </a:cubicBezTo>
                <a:cubicBezTo>
                  <a:pt x="5350387" y="5759128"/>
                  <a:pt x="5413307" y="5775047"/>
                  <a:pt x="5475468" y="5790967"/>
                </a:cubicBezTo>
                <a:cubicBezTo>
                  <a:pt x="5585386" y="5819016"/>
                  <a:pt x="5695305" y="5847823"/>
                  <a:pt x="5808256" y="5877388"/>
                </a:cubicBezTo>
                <a:cubicBezTo>
                  <a:pt x="5830997" y="5858436"/>
                  <a:pt x="5837062" y="5859194"/>
                  <a:pt x="5862836" y="5881937"/>
                </a:cubicBezTo>
                <a:cubicBezTo>
                  <a:pt x="5874965" y="5892550"/>
                  <a:pt x="5890127" y="5899372"/>
                  <a:pt x="5903014" y="5907711"/>
                </a:cubicBezTo>
                <a:cubicBezTo>
                  <a:pt x="5911352" y="5913018"/>
                  <a:pt x="5919691" y="5918324"/>
                  <a:pt x="5924239" y="5921357"/>
                </a:cubicBezTo>
                <a:cubicBezTo>
                  <a:pt x="5939401" y="5918324"/>
                  <a:pt x="5951529" y="5913018"/>
                  <a:pt x="5963658" y="5913776"/>
                </a:cubicBezTo>
                <a:cubicBezTo>
                  <a:pt x="6000045" y="5916050"/>
                  <a:pt x="6035674" y="5921357"/>
                  <a:pt x="6071303" y="5925147"/>
                </a:cubicBezTo>
                <a:cubicBezTo>
                  <a:pt x="6142561" y="5931970"/>
                  <a:pt x="6213818" y="5938034"/>
                  <a:pt x="6285076" y="5943341"/>
                </a:cubicBezTo>
                <a:cubicBezTo>
                  <a:pt x="6314640" y="5946373"/>
                  <a:pt x="6344963" y="5947131"/>
                  <a:pt x="6375285" y="5950164"/>
                </a:cubicBezTo>
                <a:cubicBezTo>
                  <a:pt x="6431381" y="5956986"/>
                  <a:pt x="6487478" y="5962293"/>
                  <a:pt x="6543574" y="5962293"/>
                </a:cubicBezTo>
                <a:cubicBezTo>
                  <a:pt x="6598913" y="5961535"/>
                  <a:pt x="6655009" y="5961535"/>
                  <a:pt x="6710348" y="5961535"/>
                </a:cubicBezTo>
                <a:cubicBezTo>
                  <a:pt x="6719444" y="5961535"/>
                  <a:pt x="6728541" y="5961535"/>
                  <a:pt x="6737638" y="5960777"/>
                </a:cubicBezTo>
                <a:cubicBezTo>
                  <a:pt x="6777815" y="5956986"/>
                  <a:pt x="6817235" y="5953196"/>
                  <a:pt x="6857411" y="5950164"/>
                </a:cubicBezTo>
                <a:cubicBezTo>
                  <a:pt x="6893041" y="5947131"/>
                  <a:pt x="6927911" y="5947131"/>
                  <a:pt x="6962782" y="5942583"/>
                </a:cubicBezTo>
                <a:cubicBezTo>
                  <a:pt x="7021910" y="5935760"/>
                  <a:pt x="7081039" y="5931212"/>
                  <a:pt x="7140926" y="5931212"/>
                </a:cubicBezTo>
                <a:cubicBezTo>
                  <a:pt x="7165942" y="5931212"/>
                  <a:pt x="7190958" y="5926663"/>
                  <a:pt x="7215216" y="5922873"/>
                </a:cubicBezTo>
                <a:cubicBezTo>
                  <a:pt x="7256909" y="5916808"/>
                  <a:pt x="7298602" y="5907711"/>
                  <a:pt x="7340295" y="5901647"/>
                </a:cubicBezTo>
                <a:cubicBezTo>
                  <a:pt x="7432779" y="5888001"/>
                  <a:pt x="7524504" y="5868291"/>
                  <a:pt x="7614713" y="5841758"/>
                </a:cubicBezTo>
                <a:cubicBezTo>
                  <a:pt x="7755712" y="5800064"/>
                  <a:pt x="7895953" y="5754579"/>
                  <a:pt x="8035436" y="5707578"/>
                </a:cubicBezTo>
                <a:cubicBezTo>
                  <a:pt x="8094565" y="5687868"/>
                  <a:pt x="8152936" y="5662094"/>
                  <a:pt x="8203726" y="5626464"/>
                </a:cubicBezTo>
                <a:cubicBezTo>
                  <a:pt x="8268919" y="5581737"/>
                  <a:pt x="8342451" y="5557479"/>
                  <a:pt x="8415224" y="5532462"/>
                </a:cubicBezTo>
                <a:cubicBezTo>
                  <a:pt x="8484208" y="5508962"/>
                  <a:pt x="8553949" y="5488493"/>
                  <a:pt x="8622933" y="5465751"/>
                </a:cubicBezTo>
                <a:cubicBezTo>
                  <a:pt x="8649465" y="5456654"/>
                  <a:pt x="8675239" y="5445283"/>
                  <a:pt x="8704803" y="5446041"/>
                </a:cubicBezTo>
                <a:cubicBezTo>
                  <a:pt x="8715416" y="5446041"/>
                  <a:pt x="8726029" y="5440734"/>
                  <a:pt x="8736642" y="5437702"/>
                </a:cubicBezTo>
                <a:cubicBezTo>
                  <a:pt x="8763174" y="5430879"/>
                  <a:pt x="8789706" y="5424057"/>
                  <a:pt x="8815480" y="5416476"/>
                </a:cubicBezTo>
                <a:cubicBezTo>
                  <a:pt x="8832915" y="5411169"/>
                  <a:pt x="8850351" y="5405863"/>
                  <a:pt x="8867028" y="5399040"/>
                </a:cubicBezTo>
                <a:cubicBezTo>
                  <a:pt x="8901899" y="5383878"/>
                  <a:pt x="8936012" y="5366443"/>
                  <a:pt x="8971640" y="5353555"/>
                </a:cubicBezTo>
                <a:cubicBezTo>
                  <a:pt x="8983011" y="5349007"/>
                  <a:pt x="8998930" y="5353555"/>
                  <a:pt x="9011818" y="5356588"/>
                </a:cubicBezTo>
                <a:cubicBezTo>
                  <a:pt x="9034559" y="5362652"/>
                  <a:pt x="9044414" y="5381604"/>
                  <a:pt x="9048962" y="5401314"/>
                </a:cubicBezTo>
                <a:cubicBezTo>
                  <a:pt x="9070188" y="5391459"/>
                  <a:pt x="9089140" y="5380846"/>
                  <a:pt x="9108849" y="5375540"/>
                </a:cubicBezTo>
                <a:cubicBezTo>
                  <a:pt x="9130075" y="5370233"/>
                  <a:pt x="9152817" y="5370991"/>
                  <a:pt x="9174800" y="5368717"/>
                </a:cubicBezTo>
                <a:cubicBezTo>
                  <a:pt x="9229381" y="5361136"/>
                  <a:pt x="9284719" y="5355830"/>
                  <a:pt x="9339299" y="5346733"/>
                </a:cubicBezTo>
                <a:cubicBezTo>
                  <a:pt x="9404493" y="5335361"/>
                  <a:pt x="9468928" y="5320200"/>
                  <a:pt x="9534121" y="5307312"/>
                </a:cubicBezTo>
                <a:cubicBezTo>
                  <a:pt x="9602346" y="5293667"/>
                  <a:pt x="9670572" y="5280780"/>
                  <a:pt x="9738797" y="5267892"/>
                </a:cubicBezTo>
                <a:cubicBezTo>
                  <a:pt x="9773668" y="5261828"/>
                  <a:pt x="9808539" y="5256521"/>
                  <a:pt x="9843409" y="5252731"/>
                </a:cubicBezTo>
                <a:cubicBezTo>
                  <a:pt x="9873732" y="5248940"/>
                  <a:pt x="9905570" y="5248182"/>
                  <a:pt x="9936651" y="5245908"/>
                </a:cubicBezTo>
                <a:cubicBezTo>
                  <a:pt x="9995779" y="5239843"/>
                  <a:pt x="10054150" y="5234537"/>
                  <a:pt x="10113279" y="5227714"/>
                </a:cubicBezTo>
                <a:cubicBezTo>
                  <a:pt x="10159520" y="5222408"/>
                  <a:pt x="10205762" y="5218617"/>
                  <a:pt x="10250488" y="5208004"/>
                </a:cubicBezTo>
                <a:cubicBezTo>
                  <a:pt x="10305826" y="5193601"/>
                  <a:pt x="10358890" y="5171616"/>
                  <a:pt x="10414229" y="5155697"/>
                </a:cubicBezTo>
                <a:cubicBezTo>
                  <a:pt x="10459712" y="5142809"/>
                  <a:pt x="10505954" y="5129922"/>
                  <a:pt x="10552195" y="5126132"/>
                </a:cubicBezTo>
                <a:cubicBezTo>
                  <a:pt x="10603744" y="5122341"/>
                  <a:pt x="10642405" y="5107938"/>
                  <a:pt x="10673485" y="5065485"/>
                </a:cubicBezTo>
                <a:cubicBezTo>
                  <a:pt x="10691679" y="5040469"/>
                  <a:pt x="10716694" y="5020000"/>
                  <a:pt x="10740952" y="5001048"/>
                </a:cubicBezTo>
                <a:cubicBezTo>
                  <a:pt x="10767485" y="4980580"/>
                  <a:pt x="10796291" y="4986645"/>
                  <a:pt x="10818275" y="5010903"/>
                </a:cubicBezTo>
                <a:cubicBezTo>
                  <a:pt x="10827371" y="5021517"/>
                  <a:pt x="10837984" y="5031372"/>
                  <a:pt x="10849355" y="5039710"/>
                </a:cubicBezTo>
                <a:cubicBezTo>
                  <a:pt x="10859968" y="5048049"/>
                  <a:pt x="10869065" y="5055630"/>
                  <a:pt x="10872855" y="5069276"/>
                </a:cubicBezTo>
                <a:cubicBezTo>
                  <a:pt x="10875129" y="5076098"/>
                  <a:pt x="10882710" y="5085195"/>
                  <a:pt x="10888016" y="5085953"/>
                </a:cubicBezTo>
                <a:cubicBezTo>
                  <a:pt x="10909242" y="5088986"/>
                  <a:pt x="10928193" y="5093534"/>
                  <a:pt x="10947145" y="5104147"/>
                </a:cubicBezTo>
                <a:cubicBezTo>
                  <a:pt x="10957000" y="5109454"/>
                  <a:pt x="10969128" y="5109454"/>
                  <a:pt x="10978225" y="5119309"/>
                </a:cubicBezTo>
                <a:cubicBezTo>
                  <a:pt x="10982015" y="5123099"/>
                  <a:pt x="10991112" y="5124615"/>
                  <a:pt x="10997177" y="5123099"/>
                </a:cubicBezTo>
                <a:cubicBezTo>
                  <a:pt x="11012338" y="5119309"/>
                  <a:pt x="11016886" y="5126890"/>
                  <a:pt x="11024467" y="5138261"/>
                </a:cubicBezTo>
                <a:cubicBezTo>
                  <a:pt x="11040386" y="5163277"/>
                  <a:pt x="11060854" y="5186020"/>
                  <a:pt x="11072225" y="5214069"/>
                </a:cubicBezTo>
                <a:cubicBezTo>
                  <a:pt x="11072225" y="5214827"/>
                  <a:pt x="11073741" y="5214827"/>
                  <a:pt x="11076773" y="5216343"/>
                </a:cubicBezTo>
                <a:cubicBezTo>
                  <a:pt x="11079805" y="5214827"/>
                  <a:pt x="11084354" y="5213311"/>
                  <a:pt x="11088902" y="5211794"/>
                </a:cubicBezTo>
                <a:cubicBezTo>
                  <a:pt x="11107853" y="5204972"/>
                  <a:pt x="11124531" y="5201181"/>
                  <a:pt x="11141966" y="5217859"/>
                </a:cubicBezTo>
                <a:cubicBezTo>
                  <a:pt x="11150305" y="5225440"/>
                  <a:pt x="11163192" y="5232263"/>
                  <a:pt x="11174563" y="5233021"/>
                </a:cubicBezTo>
                <a:cubicBezTo>
                  <a:pt x="11195030" y="5234537"/>
                  <a:pt x="11204885" y="5245150"/>
                  <a:pt x="11208675" y="5263344"/>
                </a:cubicBezTo>
                <a:cubicBezTo>
                  <a:pt x="11226869" y="5264102"/>
                  <a:pt x="11242030" y="5264860"/>
                  <a:pt x="11260224" y="5265618"/>
                </a:cubicBezTo>
                <a:cubicBezTo>
                  <a:pt x="11256433" y="5292151"/>
                  <a:pt x="11265530" y="5311103"/>
                  <a:pt x="11280691" y="5330055"/>
                </a:cubicBezTo>
                <a:cubicBezTo>
                  <a:pt x="11310255" y="5313377"/>
                  <a:pt x="11326933" y="5340668"/>
                  <a:pt x="11349675" y="5349007"/>
                </a:cubicBezTo>
                <a:cubicBezTo>
                  <a:pt x="11352707" y="5347491"/>
                  <a:pt x="11355739" y="5346733"/>
                  <a:pt x="11358013" y="5345975"/>
                </a:cubicBezTo>
                <a:cubicBezTo>
                  <a:pt x="11378481" y="5337636"/>
                  <a:pt x="11377723" y="5337636"/>
                  <a:pt x="11389094" y="5357346"/>
                </a:cubicBezTo>
                <a:cubicBezTo>
                  <a:pt x="11391368" y="5361894"/>
                  <a:pt x="11395916" y="5366443"/>
                  <a:pt x="11401223" y="5368717"/>
                </a:cubicBezTo>
                <a:cubicBezTo>
                  <a:pt x="11411836" y="5373265"/>
                  <a:pt x="11422448" y="5377056"/>
                  <a:pt x="11436093" y="5382362"/>
                </a:cubicBezTo>
                <a:cubicBezTo>
                  <a:pt x="11450497" y="5370991"/>
                  <a:pt x="11466416" y="5371749"/>
                  <a:pt x="11480819" y="5389185"/>
                </a:cubicBezTo>
                <a:cubicBezTo>
                  <a:pt x="11487642" y="5397524"/>
                  <a:pt x="11495980" y="5400556"/>
                  <a:pt x="11507351" y="5395250"/>
                </a:cubicBezTo>
                <a:cubicBezTo>
                  <a:pt x="11524028" y="5387669"/>
                  <a:pt x="11537673" y="5396008"/>
                  <a:pt x="11546770" y="5408895"/>
                </a:cubicBezTo>
                <a:cubicBezTo>
                  <a:pt x="11555109" y="5420266"/>
                  <a:pt x="11561931" y="5433154"/>
                  <a:pt x="11564964" y="5446799"/>
                </a:cubicBezTo>
                <a:cubicBezTo>
                  <a:pt x="11569512" y="5468783"/>
                  <a:pt x="11579367" y="5486977"/>
                  <a:pt x="11597560" y="5499107"/>
                </a:cubicBezTo>
                <a:cubicBezTo>
                  <a:pt x="11619544" y="5515026"/>
                  <a:pt x="11628641" y="5543833"/>
                  <a:pt x="11657447" y="5551414"/>
                </a:cubicBezTo>
                <a:cubicBezTo>
                  <a:pt x="11658963" y="5551414"/>
                  <a:pt x="11661995" y="5553688"/>
                  <a:pt x="11661995" y="5555204"/>
                </a:cubicBezTo>
                <a:cubicBezTo>
                  <a:pt x="11665028" y="5578705"/>
                  <a:pt x="11687769" y="5587802"/>
                  <a:pt x="11699140" y="5604480"/>
                </a:cubicBezTo>
                <a:cubicBezTo>
                  <a:pt x="11706721" y="5616609"/>
                  <a:pt x="11712785" y="5628738"/>
                  <a:pt x="11719608" y="5640867"/>
                </a:cubicBezTo>
                <a:cubicBezTo>
                  <a:pt x="11749172" y="5635561"/>
                  <a:pt x="11773430" y="5643142"/>
                  <a:pt x="11796930" y="5659819"/>
                </a:cubicBezTo>
                <a:cubicBezTo>
                  <a:pt x="11824220" y="5679529"/>
                  <a:pt x="11858333" y="5689384"/>
                  <a:pt x="11891688" y="5694691"/>
                </a:cubicBezTo>
                <a:cubicBezTo>
                  <a:pt x="11920494" y="5699239"/>
                  <a:pt x="11949300" y="5703788"/>
                  <a:pt x="11978106" y="5706062"/>
                </a:cubicBezTo>
                <a:cubicBezTo>
                  <a:pt x="11996300" y="5706820"/>
                  <a:pt x="12008429" y="5715159"/>
                  <a:pt x="12019800" y="5728046"/>
                </a:cubicBezTo>
                <a:cubicBezTo>
                  <a:pt x="12030413" y="5740176"/>
                  <a:pt x="12043300" y="5745482"/>
                  <a:pt x="12059219" y="5745482"/>
                </a:cubicBezTo>
                <a:cubicBezTo>
                  <a:pt x="12073622" y="5746240"/>
                  <a:pt x="12085751" y="5744724"/>
                  <a:pt x="12100154" y="5740176"/>
                </a:cubicBezTo>
                <a:cubicBezTo>
                  <a:pt x="12120622" y="5734111"/>
                  <a:pt x="12142605" y="5728805"/>
                  <a:pt x="12164589" y="5737901"/>
                </a:cubicBezTo>
                <a:cubicBezTo>
                  <a:pt x="12185815" y="5724256"/>
                  <a:pt x="12202492" y="5739418"/>
                  <a:pt x="12219928" y="5747756"/>
                </a:cubicBezTo>
                <a:cubicBezTo>
                  <a:pt x="12233573" y="5753821"/>
                  <a:pt x="12247976" y="5759886"/>
                  <a:pt x="12261621" y="5766708"/>
                </a:cubicBezTo>
                <a:cubicBezTo>
                  <a:pt x="12277540" y="5775047"/>
                  <a:pt x="12292701" y="5784902"/>
                  <a:pt x="12309379" y="5791725"/>
                </a:cubicBezTo>
                <a:cubicBezTo>
                  <a:pt x="12341217" y="5805371"/>
                  <a:pt x="12370023" y="5825839"/>
                  <a:pt x="12404894" y="5832661"/>
                </a:cubicBezTo>
                <a:cubicBezTo>
                  <a:pt x="12424604" y="5836452"/>
                  <a:pt x="12442797" y="5846307"/>
                  <a:pt x="12460991" y="5853888"/>
                </a:cubicBezTo>
                <a:cubicBezTo>
                  <a:pt x="12471603" y="5857678"/>
                  <a:pt x="12480700" y="5864501"/>
                  <a:pt x="12491313" y="5866775"/>
                </a:cubicBezTo>
                <a:cubicBezTo>
                  <a:pt x="12516329" y="5871323"/>
                  <a:pt x="12536039" y="5883453"/>
                  <a:pt x="12552716" y="5903163"/>
                </a:cubicBezTo>
                <a:cubicBezTo>
                  <a:pt x="12562571" y="5915292"/>
                  <a:pt x="12575458" y="5920599"/>
                  <a:pt x="12592135" y="5919840"/>
                </a:cubicBezTo>
                <a:cubicBezTo>
                  <a:pt x="12609570" y="5919082"/>
                  <a:pt x="12627006" y="5919840"/>
                  <a:pt x="12643683" y="5923631"/>
                </a:cubicBezTo>
                <a:cubicBezTo>
                  <a:pt x="12686892" y="5934244"/>
                  <a:pt x="12726312" y="5958503"/>
                  <a:pt x="12772553" y="5956228"/>
                </a:cubicBezTo>
                <a:cubicBezTo>
                  <a:pt x="12776344" y="5956228"/>
                  <a:pt x="12780892" y="5957744"/>
                  <a:pt x="12784682" y="5959261"/>
                </a:cubicBezTo>
                <a:cubicBezTo>
                  <a:pt x="12816521" y="5970632"/>
                  <a:pt x="12848359" y="5982761"/>
                  <a:pt x="12880956" y="5992616"/>
                </a:cubicBezTo>
                <a:cubicBezTo>
                  <a:pt x="12899907" y="5998681"/>
                  <a:pt x="12915827" y="6007020"/>
                  <a:pt x="12918859" y="6021423"/>
                </a:cubicBezTo>
                <a:cubicBezTo>
                  <a:pt x="12937810" y="6029762"/>
                  <a:pt x="12952213" y="6036585"/>
                  <a:pt x="12966617" y="6042649"/>
                </a:cubicBezTo>
                <a:cubicBezTo>
                  <a:pt x="12972681" y="6045682"/>
                  <a:pt x="12979504" y="6051746"/>
                  <a:pt x="12985568" y="6050988"/>
                </a:cubicBezTo>
                <a:cubicBezTo>
                  <a:pt x="13015132" y="6048714"/>
                  <a:pt x="13037116" y="6069940"/>
                  <a:pt x="13064406" y="6076763"/>
                </a:cubicBezTo>
                <a:cubicBezTo>
                  <a:pt x="13094729" y="6084344"/>
                  <a:pt x="13122777" y="6098747"/>
                  <a:pt x="13153099" y="6107086"/>
                </a:cubicBezTo>
                <a:cubicBezTo>
                  <a:pt x="13185696" y="6115425"/>
                  <a:pt x="13212228" y="6132861"/>
                  <a:pt x="13234970" y="6157877"/>
                </a:cubicBezTo>
                <a:cubicBezTo>
                  <a:pt x="13239518" y="6162426"/>
                  <a:pt x="13246341" y="6166974"/>
                  <a:pt x="13253163" y="6166974"/>
                </a:cubicBezTo>
                <a:cubicBezTo>
                  <a:pt x="13272115" y="6168490"/>
                  <a:pt x="13291066" y="6166216"/>
                  <a:pt x="13305469" y="6183652"/>
                </a:cubicBezTo>
                <a:cubicBezTo>
                  <a:pt x="13306986" y="6185926"/>
                  <a:pt x="13310776" y="6185926"/>
                  <a:pt x="13313808" y="6185926"/>
                </a:cubicBezTo>
                <a:cubicBezTo>
                  <a:pt x="13360808" y="6188201"/>
                  <a:pt x="13404017" y="6203362"/>
                  <a:pt x="13446469" y="6221556"/>
                </a:cubicBezTo>
                <a:cubicBezTo>
                  <a:pt x="13465420" y="6230653"/>
                  <a:pt x="13485888" y="6235201"/>
                  <a:pt x="13506355" y="6242024"/>
                </a:cubicBezTo>
                <a:cubicBezTo>
                  <a:pt x="13518484" y="6246573"/>
                  <a:pt x="13528339" y="6244298"/>
                  <a:pt x="13532129" y="6230653"/>
                </a:cubicBezTo>
                <a:cubicBezTo>
                  <a:pt x="13535920" y="6216249"/>
                  <a:pt x="13545774" y="6212459"/>
                  <a:pt x="13558662" y="6210185"/>
                </a:cubicBezTo>
                <a:cubicBezTo>
                  <a:pt x="13575339" y="6207153"/>
                  <a:pt x="13591258" y="6201846"/>
                  <a:pt x="13608693" y="6196539"/>
                </a:cubicBezTo>
                <a:cubicBezTo>
                  <a:pt x="13608693" y="6180620"/>
                  <a:pt x="13608693" y="6167732"/>
                  <a:pt x="13608693" y="6154845"/>
                </a:cubicBezTo>
                <a:cubicBezTo>
                  <a:pt x="13608693" y="4115612"/>
                  <a:pt x="13608693" y="2075621"/>
                  <a:pt x="13608693" y="36388"/>
                </a:cubicBezTo>
                <a:cubicBezTo>
                  <a:pt x="13608693" y="24259"/>
                  <a:pt x="13607935" y="12129"/>
                  <a:pt x="13607935" y="0"/>
                </a:cubicBezTo>
                <a:cubicBezTo>
                  <a:pt x="14056707" y="0"/>
                  <a:pt x="14505478" y="0"/>
                  <a:pt x="14954250" y="0"/>
                </a:cubicBezTo>
                <a:cubicBezTo>
                  <a:pt x="14954250" y="3323419"/>
                  <a:pt x="14954250" y="6646081"/>
                  <a:pt x="14954250" y="9969500"/>
                </a:cubicBezTo>
                <a:cubicBezTo>
                  <a:pt x="9970005" y="9969500"/>
                  <a:pt x="4985761" y="9969500"/>
                  <a:pt x="0" y="9969500"/>
                </a:cubicBezTo>
                <a:cubicBezTo>
                  <a:pt x="0" y="6646839"/>
                  <a:pt x="0" y="3323419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00863279"/>
      </p:ext>
    </p:extLst>
  </p:cSld>
  <p:clrMapOvr>
    <a:masterClrMapping/>
  </p:clrMapOvr>
  <p:transition spd="slow">
    <p:push dir="u"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21B6BA-848B-4B08-86D9-C226D471714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468341" y="-1576436"/>
            <a:ext cx="10080681" cy="6719936"/>
          </a:xfrm>
          <a:custGeom>
            <a:avLst/>
            <a:gdLst>
              <a:gd name="connsiteX0" fmla="*/ 0 w 13440908"/>
              <a:gd name="connsiteY0" fmla="*/ 0 h 8959914"/>
              <a:gd name="connsiteX1" fmla="*/ 13440908 w 13440908"/>
              <a:gd name="connsiteY1" fmla="*/ 0 h 8959914"/>
              <a:gd name="connsiteX2" fmla="*/ 13440908 w 13440908"/>
              <a:gd name="connsiteY2" fmla="*/ 8959914 h 8959914"/>
              <a:gd name="connsiteX3" fmla="*/ 0 w 13440908"/>
              <a:gd name="connsiteY3" fmla="*/ 8959914 h 8959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40908" h="8959914">
                <a:moveTo>
                  <a:pt x="0" y="0"/>
                </a:moveTo>
                <a:lnTo>
                  <a:pt x="13440908" y="0"/>
                </a:lnTo>
                <a:lnTo>
                  <a:pt x="13440908" y="8959914"/>
                </a:lnTo>
                <a:lnTo>
                  <a:pt x="0" y="8959914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684EA1D-43CF-4663-ABD5-1F87BAE1E97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468341" y="-1576435"/>
            <a:ext cx="10080681" cy="6723049"/>
          </a:xfrm>
          <a:custGeom>
            <a:avLst/>
            <a:gdLst>
              <a:gd name="connsiteX0" fmla="*/ 6818329 w 13440908"/>
              <a:gd name="connsiteY0" fmla="*/ 6400828 h 8964065"/>
              <a:gd name="connsiteX1" fmla="*/ 6737470 w 13440908"/>
              <a:gd name="connsiteY1" fmla="*/ 6528510 h 8964065"/>
              <a:gd name="connsiteX2" fmla="*/ 6676828 w 13440908"/>
              <a:gd name="connsiteY2" fmla="*/ 6671872 h 8964065"/>
              <a:gd name="connsiteX3" fmla="*/ 6612812 w 13440908"/>
              <a:gd name="connsiteY3" fmla="*/ 6940675 h 8964065"/>
              <a:gd name="connsiteX4" fmla="*/ 6582491 w 13440908"/>
              <a:gd name="connsiteY4" fmla="*/ 7183718 h 8964065"/>
              <a:gd name="connsiteX5" fmla="*/ 6580244 w 13440908"/>
              <a:gd name="connsiteY5" fmla="*/ 7204999 h 8964065"/>
              <a:gd name="connsiteX6" fmla="*/ 6572383 w 13440908"/>
              <a:gd name="connsiteY6" fmla="*/ 7408841 h 8964065"/>
              <a:gd name="connsiteX7" fmla="*/ 6569014 w 13440908"/>
              <a:gd name="connsiteY7" fmla="*/ 7470442 h 8964065"/>
              <a:gd name="connsiteX8" fmla="*/ 6557784 w 13440908"/>
              <a:gd name="connsiteY8" fmla="*/ 7532043 h 8964065"/>
              <a:gd name="connsiteX9" fmla="*/ 6597090 w 13440908"/>
              <a:gd name="connsiteY9" fmla="*/ 7572363 h 8964065"/>
              <a:gd name="connsiteX10" fmla="*/ 6622920 w 13440908"/>
              <a:gd name="connsiteY10" fmla="*/ 7566763 h 8964065"/>
              <a:gd name="connsiteX11" fmla="*/ 6841913 w 13440908"/>
              <a:gd name="connsiteY11" fmla="*/ 7514122 h 8964065"/>
              <a:gd name="connsiteX12" fmla="*/ 6850897 w 13440908"/>
              <a:gd name="connsiteY12" fmla="*/ 7511882 h 8964065"/>
              <a:gd name="connsiteX13" fmla="*/ 6990154 w 13440908"/>
              <a:gd name="connsiteY13" fmla="*/ 7481642 h 8964065"/>
              <a:gd name="connsiteX14" fmla="*/ 7028338 w 13440908"/>
              <a:gd name="connsiteY14" fmla="*/ 7470442 h 8964065"/>
              <a:gd name="connsiteX15" fmla="*/ 7018230 w 13440908"/>
              <a:gd name="connsiteY15" fmla="*/ 7347240 h 8964065"/>
              <a:gd name="connsiteX16" fmla="*/ 6989031 w 13440908"/>
              <a:gd name="connsiteY16" fmla="*/ 7225159 h 8964065"/>
              <a:gd name="connsiteX17" fmla="*/ 6977801 w 13440908"/>
              <a:gd name="connsiteY17" fmla="*/ 6930595 h 8964065"/>
              <a:gd name="connsiteX18" fmla="*/ 6977801 w 13440908"/>
              <a:gd name="connsiteY18" fmla="*/ 6885794 h 8964065"/>
              <a:gd name="connsiteX19" fmla="*/ 6976678 w 13440908"/>
              <a:gd name="connsiteY19" fmla="*/ 6783873 h 8964065"/>
              <a:gd name="connsiteX20" fmla="*/ 6939617 w 13440908"/>
              <a:gd name="connsiteY20" fmla="*/ 6689792 h 8964065"/>
              <a:gd name="connsiteX21" fmla="*/ 6938494 w 13440908"/>
              <a:gd name="connsiteY21" fmla="*/ 6644991 h 8964065"/>
              <a:gd name="connsiteX22" fmla="*/ 6936248 w 13440908"/>
              <a:gd name="connsiteY22" fmla="*/ 6578911 h 8964065"/>
              <a:gd name="connsiteX23" fmla="*/ 6845282 w 13440908"/>
              <a:gd name="connsiteY23" fmla="*/ 6431069 h 8964065"/>
              <a:gd name="connsiteX24" fmla="*/ 6818329 w 13440908"/>
              <a:gd name="connsiteY24" fmla="*/ 6400828 h 8964065"/>
              <a:gd name="connsiteX25" fmla="*/ 621231 w 13440908"/>
              <a:gd name="connsiteY25" fmla="*/ 1396808 h 8964065"/>
              <a:gd name="connsiteX26" fmla="*/ 624591 w 13440908"/>
              <a:gd name="connsiteY26" fmla="*/ 8258364 h 8964065"/>
              <a:gd name="connsiteX27" fmla="*/ 750024 w 13440908"/>
              <a:gd name="connsiteY27" fmla="*/ 8227002 h 8964065"/>
              <a:gd name="connsiteX28" fmla="*/ 1078167 w 13440908"/>
              <a:gd name="connsiteY28" fmla="*/ 8166518 h 8964065"/>
              <a:gd name="connsiteX29" fmla="*/ 1600061 w 13440908"/>
              <a:gd name="connsiteY29" fmla="*/ 8064592 h 8964065"/>
              <a:gd name="connsiteX30" fmla="*/ 1912525 w 13440908"/>
              <a:gd name="connsiteY30" fmla="*/ 8010829 h 8964065"/>
              <a:gd name="connsiteX31" fmla="*/ 1981961 w 13440908"/>
              <a:gd name="connsiteY31" fmla="*/ 7969386 h 8964065"/>
              <a:gd name="connsiteX32" fmla="*/ 2060357 w 13440908"/>
              <a:gd name="connsiteY32" fmla="*/ 7922343 h 8964065"/>
              <a:gd name="connsiteX33" fmla="*/ 2157792 w 13440908"/>
              <a:gd name="connsiteY33" fmla="*/ 7912262 h 8964065"/>
              <a:gd name="connsiteX34" fmla="*/ 2331383 w 13440908"/>
              <a:gd name="connsiteY34" fmla="*/ 7902182 h 8964065"/>
              <a:gd name="connsiteX35" fmla="*/ 2469136 w 13440908"/>
              <a:gd name="connsiteY35" fmla="*/ 7895461 h 8964065"/>
              <a:gd name="connsiteX36" fmla="*/ 2580010 w 13440908"/>
              <a:gd name="connsiteY36" fmla="*/ 7888741 h 8964065"/>
              <a:gd name="connsiteX37" fmla="*/ 2853277 w 13440908"/>
              <a:gd name="connsiteY37" fmla="*/ 7849538 h 8964065"/>
              <a:gd name="connsiteX38" fmla="*/ 3144462 w 13440908"/>
              <a:gd name="connsiteY38" fmla="*/ 7809216 h 8964065"/>
              <a:gd name="connsiteX39" fmla="*/ 3351651 w 13440908"/>
              <a:gd name="connsiteY39" fmla="*/ 7777854 h 8964065"/>
              <a:gd name="connsiteX40" fmla="*/ 3487164 w 13440908"/>
              <a:gd name="connsiteY40" fmla="*/ 7757693 h 8964065"/>
              <a:gd name="connsiteX41" fmla="*/ 3566680 w 13440908"/>
              <a:gd name="connsiteY41" fmla="*/ 7674807 h 8964065"/>
              <a:gd name="connsiteX42" fmla="*/ 3633876 w 13440908"/>
              <a:gd name="connsiteY42" fmla="*/ 7617684 h 8964065"/>
              <a:gd name="connsiteX43" fmla="*/ 3754831 w 13440908"/>
              <a:gd name="connsiteY43" fmla="*/ 7533678 h 8964065"/>
              <a:gd name="connsiteX44" fmla="*/ 3825387 w 13440908"/>
              <a:gd name="connsiteY44" fmla="*/ 7489995 h 8964065"/>
              <a:gd name="connsiteX45" fmla="*/ 4002338 w 13440908"/>
              <a:gd name="connsiteY45" fmla="*/ 7386949 h 8964065"/>
              <a:gd name="connsiteX46" fmla="*/ 4117692 w 13440908"/>
              <a:gd name="connsiteY46" fmla="*/ 7371268 h 8964065"/>
              <a:gd name="connsiteX47" fmla="*/ 4178169 w 13440908"/>
              <a:gd name="connsiteY47" fmla="*/ 7372388 h 8964065"/>
              <a:gd name="connsiteX48" fmla="*/ 4483913 w 13440908"/>
              <a:gd name="connsiteY48" fmla="*/ 7400390 h 8964065"/>
              <a:gd name="connsiteX49" fmla="*/ 4647425 w 13440908"/>
              <a:gd name="connsiteY49" fmla="*/ 7402630 h 8964065"/>
              <a:gd name="connsiteX50" fmla="*/ 4677663 w 13440908"/>
              <a:gd name="connsiteY50" fmla="*/ 7407110 h 8964065"/>
              <a:gd name="connsiteX51" fmla="*/ 4775098 w 13440908"/>
              <a:gd name="connsiteY51" fmla="*/ 7417191 h 8964065"/>
              <a:gd name="connsiteX52" fmla="*/ 4819897 w 13440908"/>
              <a:gd name="connsiteY52" fmla="*/ 7451913 h 8964065"/>
              <a:gd name="connsiteX53" fmla="*/ 4936371 w 13440908"/>
              <a:gd name="connsiteY53" fmla="*/ 7547119 h 8964065"/>
              <a:gd name="connsiteX54" fmla="*/ 5008046 w 13440908"/>
              <a:gd name="connsiteY54" fmla="*/ 7581841 h 8964065"/>
              <a:gd name="connsiteX55" fmla="*/ 5217477 w 13440908"/>
              <a:gd name="connsiteY55" fmla="*/ 7589682 h 8964065"/>
              <a:gd name="connsiteX56" fmla="*/ 5332831 w 13440908"/>
              <a:gd name="connsiteY56" fmla="*/ 7598642 h 8964065"/>
              <a:gd name="connsiteX57" fmla="*/ 5757288 w 13440908"/>
              <a:gd name="connsiteY57" fmla="*/ 7591922 h 8964065"/>
              <a:gd name="connsiteX58" fmla="*/ 6368777 w 13440908"/>
              <a:gd name="connsiteY58" fmla="*/ 7589682 h 8964065"/>
              <a:gd name="connsiteX59" fmla="*/ 6364297 w 13440908"/>
              <a:gd name="connsiteY59" fmla="*/ 7532558 h 8964065"/>
              <a:gd name="connsiteX60" fmla="*/ 6350858 w 13440908"/>
              <a:gd name="connsiteY60" fmla="*/ 7391429 h 8964065"/>
              <a:gd name="connsiteX61" fmla="*/ 6359818 w 13440908"/>
              <a:gd name="connsiteY61" fmla="*/ 7069969 h 8964065"/>
              <a:gd name="connsiteX62" fmla="*/ 6364297 w 13440908"/>
              <a:gd name="connsiteY62" fmla="*/ 7047567 h 8964065"/>
              <a:gd name="connsiteX63" fmla="*/ 6406855 w 13440908"/>
              <a:gd name="connsiteY63" fmla="*/ 6931080 h 8964065"/>
              <a:gd name="connsiteX64" fmla="*/ 6422536 w 13440908"/>
              <a:gd name="connsiteY64" fmla="*/ 6819073 h 8964065"/>
              <a:gd name="connsiteX65" fmla="*/ 6421416 w 13440908"/>
              <a:gd name="connsiteY65" fmla="*/ 6564817 h 8964065"/>
              <a:gd name="connsiteX66" fmla="*/ 6420296 w 13440908"/>
              <a:gd name="connsiteY66" fmla="*/ 6537935 h 8964065"/>
              <a:gd name="connsiteX67" fmla="*/ 6413574 w 13440908"/>
              <a:gd name="connsiteY67" fmla="*/ 6392326 h 8964065"/>
              <a:gd name="connsiteX68" fmla="*/ 6424774 w 13440908"/>
              <a:gd name="connsiteY68" fmla="*/ 6332962 h 8964065"/>
              <a:gd name="connsiteX69" fmla="*/ 6429254 w 13440908"/>
              <a:gd name="connsiteY69" fmla="*/ 6302720 h 8964065"/>
              <a:gd name="connsiteX70" fmla="*/ 6429254 w 13440908"/>
              <a:gd name="connsiteY70" fmla="*/ 6198553 h 8964065"/>
              <a:gd name="connsiteX71" fmla="*/ 6440453 w 13440908"/>
              <a:gd name="connsiteY71" fmla="*/ 5971179 h 8964065"/>
              <a:gd name="connsiteX72" fmla="*/ 6444933 w 13440908"/>
              <a:gd name="connsiteY72" fmla="*/ 5908455 h 8964065"/>
              <a:gd name="connsiteX73" fmla="*/ 6448293 w 13440908"/>
              <a:gd name="connsiteY73" fmla="*/ 5721403 h 8964065"/>
              <a:gd name="connsiteX74" fmla="*/ 6432613 w 13440908"/>
              <a:gd name="connsiteY74" fmla="*/ 5697882 h 8964065"/>
              <a:gd name="connsiteX75" fmla="*/ 6413574 w 13440908"/>
              <a:gd name="connsiteY75" fmla="*/ 5718043 h 8964065"/>
              <a:gd name="connsiteX76" fmla="*/ 6391175 w 13440908"/>
              <a:gd name="connsiteY76" fmla="*/ 5813249 h 8964065"/>
              <a:gd name="connsiteX77" fmla="*/ 6358697 w 13440908"/>
              <a:gd name="connsiteY77" fmla="*/ 5954378 h 8964065"/>
              <a:gd name="connsiteX78" fmla="*/ 6323979 w 13440908"/>
              <a:gd name="connsiteY78" fmla="*/ 6140310 h 8964065"/>
              <a:gd name="connsiteX79" fmla="*/ 6327339 w 13440908"/>
              <a:gd name="connsiteY79" fmla="*/ 6166071 h 8964065"/>
              <a:gd name="connsiteX80" fmla="*/ 6350858 w 13440908"/>
              <a:gd name="connsiteY80" fmla="*/ 6292639 h 8964065"/>
              <a:gd name="connsiteX81" fmla="*/ 6346378 w 13440908"/>
              <a:gd name="connsiteY81" fmla="*/ 6302720 h 8964065"/>
              <a:gd name="connsiteX82" fmla="*/ 6317259 w 13440908"/>
              <a:gd name="connsiteY82" fmla="*/ 6300480 h 8964065"/>
              <a:gd name="connsiteX83" fmla="*/ 6311660 w 13440908"/>
              <a:gd name="connsiteY83" fmla="*/ 6242236 h 8964065"/>
              <a:gd name="connsiteX84" fmla="*/ 6274701 w 13440908"/>
              <a:gd name="connsiteY84" fmla="*/ 6255677 h 8964065"/>
              <a:gd name="connsiteX85" fmla="*/ 6299342 w 13440908"/>
              <a:gd name="connsiteY85" fmla="*/ 6324001 h 8964065"/>
              <a:gd name="connsiteX86" fmla="*/ 6336300 w 13440908"/>
              <a:gd name="connsiteY86" fmla="*/ 6354243 h 8964065"/>
              <a:gd name="connsiteX87" fmla="*/ 6312779 w 13440908"/>
              <a:gd name="connsiteY87" fmla="*/ 6366564 h 8964065"/>
              <a:gd name="connsiteX88" fmla="*/ 6233264 w 13440908"/>
              <a:gd name="connsiteY88" fmla="*/ 6311681 h 8964065"/>
              <a:gd name="connsiteX89" fmla="*/ 6225424 w 13440908"/>
              <a:gd name="connsiteY89" fmla="*/ 6291519 h 8964065"/>
              <a:gd name="connsiteX90" fmla="*/ 6210865 w 13440908"/>
              <a:gd name="connsiteY90" fmla="*/ 6197433 h 8964065"/>
              <a:gd name="connsiteX91" fmla="*/ 6203025 w 13440908"/>
              <a:gd name="connsiteY91" fmla="*/ 6161591 h 8964065"/>
              <a:gd name="connsiteX92" fmla="*/ 6179508 w 13440908"/>
              <a:gd name="connsiteY92" fmla="*/ 6097747 h 8964065"/>
              <a:gd name="connsiteX93" fmla="*/ 6195186 w 13440908"/>
              <a:gd name="connsiteY93" fmla="*/ 5813249 h 8964065"/>
              <a:gd name="connsiteX94" fmla="*/ 6284781 w 13440908"/>
              <a:gd name="connsiteY94" fmla="*/ 5396582 h 8964065"/>
              <a:gd name="connsiteX95" fmla="*/ 6311660 w 13440908"/>
              <a:gd name="connsiteY95" fmla="*/ 5321538 h 8964065"/>
              <a:gd name="connsiteX96" fmla="*/ 6459494 w 13440908"/>
              <a:gd name="connsiteY96" fmla="*/ 5162487 h 8964065"/>
              <a:gd name="connsiteX97" fmla="*/ 6497572 w 13440908"/>
              <a:gd name="connsiteY97" fmla="*/ 5070642 h 8964065"/>
              <a:gd name="connsiteX98" fmla="*/ 6517729 w 13440908"/>
              <a:gd name="connsiteY98" fmla="*/ 4964235 h 8964065"/>
              <a:gd name="connsiteX99" fmla="*/ 6537890 w 13440908"/>
              <a:gd name="connsiteY99" fmla="*/ 4941833 h 8964065"/>
              <a:gd name="connsiteX100" fmla="*/ 6575968 w 13440908"/>
              <a:gd name="connsiteY100" fmla="*/ 4809665 h 8964065"/>
              <a:gd name="connsiteX101" fmla="*/ 6624126 w 13440908"/>
              <a:gd name="connsiteY101" fmla="*/ 4680857 h 8964065"/>
              <a:gd name="connsiteX102" fmla="*/ 6636443 w 13440908"/>
              <a:gd name="connsiteY102" fmla="*/ 4676377 h 8964065"/>
              <a:gd name="connsiteX103" fmla="*/ 6759637 w 13440908"/>
              <a:gd name="connsiteY103" fmla="*/ 4660696 h 8964065"/>
              <a:gd name="connsiteX104" fmla="*/ 6817874 w 13440908"/>
              <a:gd name="connsiteY104" fmla="*/ 4696538 h 8964065"/>
              <a:gd name="connsiteX105" fmla="*/ 6836913 w 13440908"/>
              <a:gd name="connsiteY105" fmla="*/ 4721179 h 8964065"/>
              <a:gd name="connsiteX106" fmla="*/ 6861551 w 13440908"/>
              <a:gd name="connsiteY106" fmla="*/ 4780543 h 8964065"/>
              <a:gd name="connsiteX107" fmla="*/ 6874991 w 13440908"/>
              <a:gd name="connsiteY107" fmla="*/ 4876869 h 8964065"/>
              <a:gd name="connsiteX108" fmla="*/ 6877231 w 13440908"/>
              <a:gd name="connsiteY108" fmla="*/ 4911592 h 8964065"/>
              <a:gd name="connsiteX109" fmla="*/ 6892910 w 13440908"/>
              <a:gd name="connsiteY109" fmla="*/ 4968715 h 8964065"/>
              <a:gd name="connsiteX110" fmla="*/ 6933228 w 13440908"/>
              <a:gd name="connsiteY110" fmla="*/ 5104244 h 8964065"/>
              <a:gd name="connsiteX111" fmla="*/ 6935468 w 13440908"/>
              <a:gd name="connsiteY111" fmla="*/ 5123285 h 8964065"/>
              <a:gd name="connsiteX112" fmla="*/ 7040742 w 13440908"/>
              <a:gd name="connsiteY112" fmla="*/ 5172568 h 8964065"/>
              <a:gd name="connsiteX113" fmla="*/ 7116898 w 13440908"/>
              <a:gd name="connsiteY113" fmla="*/ 5231932 h 8964065"/>
              <a:gd name="connsiteX114" fmla="*/ 7194174 w 13440908"/>
              <a:gd name="connsiteY114" fmla="*/ 5396582 h 8964065"/>
              <a:gd name="connsiteX115" fmla="*/ 7219933 w 13440908"/>
              <a:gd name="connsiteY115" fmla="*/ 5489548 h 8964065"/>
              <a:gd name="connsiteX116" fmla="*/ 7245692 w 13440908"/>
              <a:gd name="connsiteY116" fmla="*/ 5583634 h 8964065"/>
              <a:gd name="connsiteX117" fmla="*/ 7263611 w 13440908"/>
              <a:gd name="connsiteY117" fmla="*/ 5701242 h 8964065"/>
              <a:gd name="connsiteX118" fmla="*/ 7335287 w 13440908"/>
              <a:gd name="connsiteY118" fmla="*/ 5949898 h 8964065"/>
              <a:gd name="connsiteX119" fmla="*/ 7338647 w 13440908"/>
              <a:gd name="connsiteY119" fmla="*/ 6077586 h 8964065"/>
              <a:gd name="connsiteX120" fmla="*/ 7343127 w 13440908"/>
              <a:gd name="connsiteY120" fmla="*/ 6157111 h 8964065"/>
              <a:gd name="connsiteX121" fmla="*/ 7340887 w 13440908"/>
              <a:gd name="connsiteY121" fmla="*/ 6215354 h 8964065"/>
              <a:gd name="connsiteX122" fmla="*/ 7324088 w 13440908"/>
              <a:gd name="connsiteY122" fmla="*/ 6247837 h 8964065"/>
              <a:gd name="connsiteX123" fmla="*/ 7221053 w 13440908"/>
              <a:gd name="connsiteY123" fmla="*/ 6269118 h 8964065"/>
              <a:gd name="connsiteX124" fmla="*/ 7210974 w 13440908"/>
              <a:gd name="connsiteY124" fmla="*/ 6242236 h 8964065"/>
              <a:gd name="connsiteX125" fmla="*/ 7259131 w 13440908"/>
              <a:gd name="connsiteY125" fmla="*/ 6238876 h 8964065"/>
              <a:gd name="connsiteX126" fmla="*/ 7289370 w 13440908"/>
              <a:gd name="connsiteY126" fmla="*/ 6210874 h 8964065"/>
              <a:gd name="connsiteX127" fmla="*/ 7264731 w 13440908"/>
              <a:gd name="connsiteY127" fmla="*/ 6173912 h 8964065"/>
              <a:gd name="connsiteX128" fmla="*/ 7213213 w 13440908"/>
              <a:gd name="connsiteY128" fmla="*/ 6203034 h 8964065"/>
              <a:gd name="connsiteX129" fmla="*/ 7225533 w 13440908"/>
              <a:gd name="connsiteY129" fmla="*/ 6139190 h 8964065"/>
              <a:gd name="connsiteX130" fmla="*/ 7224413 w 13440908"/>
              <a:gd name="connsiteY130" fmla="*/ 6104467 h 8964065"/>
              <a:gd name="connsiteX131" fmla="*/ 7129218 w 13440908"/>
              <a:gd name="connsiteY131" fmla="*/ 5884933 h 8964065"/>
              <a:gd name="connsiteX132" fmla="*/ 7059781 w 13440908"/>
              <a:gd name="connsiteY132" fmla="*/ 5674360 h 8964065"/>
              <a:gd name="connsiteX133" fmla="*/ 7039622 w 13440908"/>
              <a:gd name="connsiteY133" fmla="*/ 5656439 h 8964065"/>
              <a:gd name="connsiteX134" fmla="*/ 7048582 w 13440908"/>
              <a:gd name="connsiteY134" fmla="*/ 5720283 h 8964065"/>
              <a:gd name="connsiteX135" fmla="*/ 7065381 w 13440908"/>
              <a:gd name="connsiteY135" fmla="*/ 5888294 h 8964065"/>
              <a:gd name="connsiteX136" fmla="*/ 7078820 w 13440908"/>
              <a:gd name="connsiteY136" fmla="*/ 6091027 h 8964065"/>
              <a:gd name="connsiteX137" fmla="*/ 7109059 w 13440908"/>
              <a:gd name="connsiteY137" fmla="*/ 6187353 h 8964065"/>
              <a:gd name="connsiteX138" fmla="*/ 7137057 w 13440908"/>
              <a:gd name="connsiteY138" fmla="*/ 6264638 h 8964065"/>
              <a:gd name="connsiteX139" fmla="*/ 7147137 w 13440908"/>
              <a:gd name="connsiteY139" fmla="*/ 6404647 h 8964065"/>
              <a:gd name="connsiteX140" fmla="*/ 7156096 w 13440908"/>
              <a:gd name="connsiteY140" fmla="*/ 6533455 h 8964065"/>
              <a:gd name="connsiteX141" fmla="*/ 7166176 w 13440908"/>
              <a:gd name="connsiteY141" fmla="*/ 6657783 h 8964065"/>
              <a:gd name="connsiteX142" fmla="*/ 7171776 w 13440908"/>
              <a:gd name="connsiteY142" fmla="*/ 6674584 h 8964065"/>
              <a:gd name="connsiteX143" fmla="*/ 7188575 w 13440908"/>
              <a:gd name="connsiteY143" fmla="*/ 6768670 h 8964065"/>
              <a:gd name="connsiteX144" fmla="*/ 7189695 w 13440908"/>
              <a:gd name="connsiteY144" fmla="*/ 6782111 h 8964065"/>
              <a:gd name="connsiteX145" fmla="*/ 7191934 w 13440908"/>
              <a:gd name="connsiteY145" fmla="*/ 6900838 h 8964065"/>
              <a:gd name="connsiteX146" fmla="*/ 7177375 w 13440908"/>
              <a:gd name="connsiteY146" fmla="*/ 7168535 h 8964065"/>
              <a:gd name="connsiteX147" fmla="*/ 7182975 w 13440908"/>
              <a:gd name="connsiteY147" fmla="*/ 7197657 h 8964065"/>
              <a:gd name="connsiteX148" fmla="*/ 7210974 w 13440908"/>
              <a:gd name="connsiteY148" fmla="*/ 7287263 h 8964065"/>
              <a:gd name="connsiteX149" fmla="*/ 7280410 w 13440908"/>
              <a:gd name="connsiteY149" fmla="*/ 7373508 h 8964065"/>
              <a:gd name="connsiteX150" fmla="*/ 7314008 w 13440908"/>
              <a:gd name="connsiteY150" fmla="*/ 7418311 h 8964065"/>
              <a:gd name="connsiteX151" fmla="*/ 7338647 w 13440908"/>
              <a:gd name="connsiteY151" fmla="*/ 7419431 h 8964065"/>
              <a:gd name="connsiteX152" fmla="*/ 7460721 w 13440908"/>
              <a:gd name="connsiteY152" fmla="*/ 7417191 h 8964065"/>
              <a:gd name="connsiteX153" fmla="*/ 7580555 w 13440908"/>
              <a:gd name="connsiteY153" fmla="*/ 7407110 h 8964065"/>
              <a:gd name="connsiteX154" fmla="*/ 7605193 w 13440908"/>
              <a:gd name="connsiteY154" fmla="*/ 7410470 h 8964065"/>
              <a:gd name="connsiteX155" fmla="*/ 7783264 w 13440908"/>
              <a:gd name="connsiteY155" fmla="*/ 7467594 h 8964065"/>
              <a:gd name="connsiteX156" fmla="*/ 7817982 w 13440908"/>
              <a:gd name="connsiteY156" fmla="*/ 7489995 h 8964065"/>
              <a:gd name="connsiteX157" fmla="*/ 7880699 w 13440908"/>
              <a:gd name="connsiteY157" fmla="*/ 7523598 h 8964065"/>
              <a:gd name="connsiteX158" fmla="*/ 7913178 w 13440908"/>
              <a:gd name="connsiteY158" fmla="*/ 7529198 h 8964065"/>
              <a:gd name="connsiteX159" fmla="*/ 7989334 w 13440908"/>
              <a:gd name="connsiteY159" fmla="*/ 7567280 h 8964065"/>
              <a:gd name="connsiteX160" fmla="*/ 8067730 w 13440908"/>
              <a:gd name="connsiteY160" fmla="*/ 7577361 h 8964065"/>
              <a:gd name="connsiteX161" fmla="*/ 8141646 w 13440908"/>
              <a:gd name="connsiteY161" fmla="*/ 7586322 h 8964065"/>
              <a:gd name="connsiteX162" fmla="*/ 8199883 w 13440908"/>
              <a:gd name="connsiteY162" fmla="*/ 7593042 h 8964065"/>
              <a:gd name="connsiteX163" fmla="*/ 8261480 w 13440908"/>
              <a:gd name="connsiteY163" fmla="*/ 7615443 h 8964065"/>
              <a:gd name="connsiteX164" fmla="*/ 8274919 w 13440908"/>
              <a:gd name="connsiteY164" fmla="*/ 7615443 h 8964065"/>
              <a:gd name="connsiteX165" fmla="*/ 8366754 w 13440908"/>
              <a:gd name="connsiteY165" fmla="*/ 7635605 h 8964065"/>
              <a:gd name="connsiteX166" fmla="*/ 8392513 w 13440908"/>
              <a:gd name="connsiteY166" fmla="*/ 7652406 h 8964065"/>
              <a:gd name="connsiteX167" fmla="*/ 8445150 w 13440908"/>
              <a:gd name="connsiteY167" fmla="*/ 7705049 h 8964065"/>
              <a:gd name="connsiteX168" fmla="*/ 8545945 w 13440908"/>
              <a:gd name="connsiteY168" fmla="*/ 7705049 h 8964065"/>
              <a:gd name="connsiteX169" fmla="*/ 8551545 w 13440908"/>
              <a:gd name="connsiteY169" fmla="*/ 7681528 h 8964065"/>
              <a:gd name="connsiteX170" fmla="*/ 8578424 w 13440908"/>
              <a:gd name="connsiteY170" fmla="*/ 7681528 h 8964065"/>
              <a:gd name="connsiteX171" fmla="*/ 8858409 w 13440908"/>
              <a:gd name="connsiteY171" fmla="*/ 7737531 h 8964065"/>
              <a:gd name="connsiteX172" fmla="*/ 9059999 w 13440908"/>
              <a:gd name="connsiteY172" fmla="*/ 7770013 h 8964065"/>
              <a:gd name="connsiteX173" fmla="*/ 9179832 w 13440908"/>
              <a:gd name="connsiteY173" fmla="*/ 7780094 h 8964065"/>
              <a:gd name="connsiteX174" fmla="*/ 9343344 w 13440908"/>
              <a:gd name="connsiteY174" fmla="*/ 7804735 h 8964065"/>
              <a:gd name="connsiteX175" fmla="*/ 9674847 w 13440908"/>
              <a:gd name="connsiteY175" fmla="*/ 7840578 h 8964065"/>
              <a:gd name="connsiteX176" fmla="*/ 9959313 w 13440908"/>
              <a:gd name="connsiteY176" fmla="*/ 7868580 h 8964065"/>
              <a:gd name="connsiteX177" fmla="*/ 10259457 w 13440908"/>
              <a:gd name="connsiteY177" fmla="*/ 7903302 h 8964065"/>
              <a:gd name="connsiteX178" fmla="*/ 10596560 w 13440908"/>
              <a:gd name="connsiteY178" fmla="*/ 7940264 h 8964065"/>
              <a:gd name="connsiteX179" fmla="*/ 10913504 w 13440908"/>
              <a:gd name="connsiteY179" fmla="*/ 7986187 h 8964065"/>
              <a:gd name="connsiteX180" fmla="*/ 11173330 w 13440908"/>
              <a:gd name="connsiteY180" fmla="*/ 8034350 h 8964065"/>
              <a:gd name="connsiteX181" fmla="*/ 11474595 w 13440908"/>
              <a:gd name="connsiteY181" fmla="*/ 8093714 h 8964065"/>
              <a:gd name="connsiteX182" fmla="*/ 11754581 w 13440908"/>
              <a:gd name="connsiteY182" fmla="*/ 8150837 h 8964065"/>
              <a:gd name="connsiteX183" fmla="*/ 11979689 w 13440908"/>
              <a:gd name="connsiteY183" fmla="*/ 8182199 h 8964065"/>
              <a:gd name="connsiteX184" fmla="*/ 12080484 w 13440908"/>
              <a:gd name="connsiteY184" fmla="*/ 8197880 h 8964065"/>
              <a:gd name="connsiteX185" fmla="*/ 12284314 w 13440908"/>
              <a:gd name="connsiteY185" fmla="*/ 8249404 h 8964065"/>
              <a:gd name="connsiteX186" fmla="*/ 12456785 w 13440908"/>
              <a:gd name="connsiteY186" fmla="*/ 8269565 h 8964065"/>
              <a:gd name="connsiteX187" fmla="*/ 12797247 w 13440908"/>
              <a:gd name="connsiteY187" fmla="*/ 8270685 h 8964065"/>
              <a:gd name="connsiteX188" fmla="*/ 12834205 w 13440908"/>
              <a:gd name="connsiteY188" fmla="*/ 8267325 h 8964065"/>
              <a:gd name="connsiteX189" fmla="*/ 12829726 w 13440908"/>
              <a:gd name="connsiteY189" fmla="*/ 1396808 h 8964065"/>
              <a:gd name="connsiteX190" fmla="*/ 621231 w 13440908"/>
              <a:gd name="connsiteY190" fmla="*/ 1396808 h 8964065"/>
              <a:gd name="connsiteX191" fmla="*/ 0 w 13440908"/>
              <a:gd name="connsiteY191" fmla="*/ 0 h 8964065"/>
              <a:gd name="connsiteX192" fmla="*/ 13440908 w 13440908"/>
              <a:gd name="connsiteY192" fmla="*/ 0 h 8964065"/>
              <a:gd name="connsiteX193" fmla="*/ 13440908 w 13440908"/>
              <a:gd name="connsiteY193" fmla="*/ 8961825 h 8964065"/>
              <a:gd name="connsiteX194" fmla="*/ 13391625 w 13440908"/>
              <a:gd name="connsiteY194" fmla="*/ 8964065 h 8964065"/>
              <a:gd name="connsiteX195" fmla="*/ 49284 w 13440908"/>
              <a:gd name="connsiteY195" fmla="*/ 8964065 h 8964065"/>
              <a:gd name="connsiteX196" fmla="*/ 0 w 13440908"/>
              <a:gd name="connsiteY196" fmla="*/ 8961825 h 8964065"/>
              <a:gd name="connsiteX197" fmla="*/ 0 w 13440908"/>
              <a:gd name="connsiteY197" fmla="*/ 0 h 8964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440908" h="8964065">
                <a:moveTo>
                  <a:pt x="6818329" y="6400828"/>
                </a:moveTo>
                <a:cubicBezTo>
                  <a:pt x="6781269" y="6441149"/>
                  <a:pt x="6755439" y="6481469"/>
                  <a:pt x="6737470" y="6528510"/>
                </a:cubicBezTo>
                <a:cubicBezTo>
                  <a:pt x="6719501" y="6576670"/>
                  <a:pt x="6691427" y="6622591"/>
                  <a:pt x="6676828" y="6671872"/>
                </a:cubicBezTo>
                <a:cubicBezTo>
                  <a:pt x="6650996" y="6760353"/>
                  <a:pt x="6627412" y="6849954"/>
                  <a:pt x="6612812" y="6940675"/>
                </a:cubicBezTo>
                <a:cubicBezTo>
                  <a:pt x="6600459" y="7020196"/>
                  <a:pt x="6573506" y="7099717"/>
                  <a:pt x="6582491" y="7183718"/>
                </a:cubicBezTo>
                <a:cubicBezTo>
                  <a:pt x="6583613" y="7190438"/>
                  <a:pt x="6582491" y="7198278"/>
                  <a:pt x="6580244" y="7204999"/>
                </a:cubicBezTo>
                <a:cubicBezTo>
                  <a:pt x="6557784" y="7272199"/>
                  <a:pt x="6561152" y="7340520"/>
                  <a:pt x="6572383" y="7408841"/>
                </a:cubicBezTo>
                <a:cubicBezTo>
                  <a:pt x="6575752" y="7429001"/>
                  <a:pt x="6572383" y="7450282"/>
                  <a:pt x="6569014" y="7470442"/>
                </a:cubicBezTo>
                <a:cubicBezTo>
                  <a:pt x="6566768" y="7491722"/>
                  <a:pt x="6560029" y="7511882"/>
                  <a:pt x="6557784" y="7532043"/>
                </a:cubicBezTo>
                <a:cubicBezTo>
                  <a:pt x="6554414" y="7560043"/>
                  <a:pt x="6567891" y="7573483"/>
                  <a:pt x="6597090" y="7572363"/>
                </a:cubicBezTo>
                <a:cubicBezTo>
                  <a:pt x="6604951" y="7571243"/>
                  <a:pt x="6613935" y="7569003"/>
                  <a:pt x="6622920" y="7566763"/>
                </a:cubicBezTo>
                <a:cubicBezTo>
                  <a:pt x="6694796" y="7545483"/>
                  <a:pt x="6766669" y="7519722"/>
                  <a:pt x="6841913" y="7514122"/>
                </a:cubicBezTo>
                <a:cubicBezTo>
                  <a:pt x="6845282" y="7514122"/>
                  <a:pt x="6848651" y="7513002"/>
                  <a:pt x="6850897" y="7511882"/>
                </a:cubicBezTo>
                <a:cubicBezTo>
                  <a:pt x="6896942" y="7501802"/>
                  <a:pt x="6940740" y="7480522"/>
                  <a:pt x="6990154" y="7481642"/>
                </a:cubicBezTo>
                <a:cubicBezTo>
                  <a:pt x="7002508" y="7481642"/>
                  <a:pt x="7015984" y="7474922"/>
                  <a:pt x="7028338" y="7470442"/>
                </a:cubicBezTo>
                <a:cubicBezTo>
                  <a:pt x="7046306" y="7426761"/>
                  <a:pt x="7018230" y="7388681"/>
                  <a:pt x="7018230" y="7347240"/>
                </a:cubicBezTo>
                <a:cubicBezTo>
                  <a:pt x="6984539" y="7312520"/>
                  <a:pt x="6992400" y="7265479"/>
                  <a:pt x="6989031" y="7225159"/>
                </a:cubicBezTo>
                <a:cubicBezTo>
                  <a:pt x="6980047" y="7126598"/>
                  <a:pt x="6981170" y="7028036"/>
                  <a:pt x="6977801" y="6930595"/>
                </a:cubicBezTo>
                <a:cubicBezTo>
                  <a:pt x="6977801" y="6914915"/>
                  <a:pt x="6977801" y="6900355"/>
                  <a:pt x="6977801" y="6885794"/>
                </a:cubicBezTo>
                <a:cubicBezTo>
                  <a:pt x="6977801" y="6851074"/>
                  <a:pt x="6983416" y="6816354"/>
                  <a:pt x="6976678" y="6783873"/>
                </a:cubicBezTo>
                <a:cubicBezTo>
                  <a:pt x="6969939" y="6751393"/>
                  <a:pt x="6955340" y="6720032"/>
                  <a:pt x="6939617" y="6689792"/>
                </a:cubicBezTo>
                <a:cubicBezTo>
                  <a:pt x="6930633" y="6672992"/>
                  <a:pt x="6927264" y="6660672"/>
                  <a:pt x="6938494" y="6644991"/>
                </a:cubicBezTo>
                <a:cubicBezTo>
                  <a:pt x="6955340" y="6622591"/>
                  <a:pt x="6950848" y="6602431"/>
                  <a:pt x="6936248" y="6578911"/>
                </a:cubicBezTo>
                <a:cubicBezTo>
                  <a:pt x="6905926" y="6530750"/>
                  <a:pt x="6876727" y="6480349"/>
                  <a:pt x="6845282" y="6431069"/>
                </a:cubicBezTo>
                <a:cubicBezTo>
                  <a:pt x="6838544" y="6420989"/>
                  <a:pt x="6828436" y="6412028"/>
                  <a:pt x="6818329" y="6400828"/>
                </a:cubicBezTo>
                <a:close/>
                <a:moveTo>
                  <a:pt x="621231" y="1396808"/>
                </a:moveTo>
                <a:cubicBezTo>
                  <a:pt x="612271" y="1450572"/>
                  <a:pt x="614511" y="8222522"/>
                  <a:pt x="624591" y="8258364"/>
                </a:cubicBezTo>
                <a:cubicBezTo>
                  <a:pt x="666029" y="8248284"/>
                  <a:pt x="707466" y="8234843"/>
                  <a:pt x="750024" y="8227002"/>
                </a:cubicBezTo>
                <a:cubicBezTo>
                  <a:pt x="858659" y="8205721"/>
                  <a:pt x="969533" y="8186680"/>
                  <a:pt x="1078167" y="8166518"/>
                </a:cubicBezTo>
                <a:cubicBezTo>
                  <a:pt x="1252878" y="8132916"/>
                  <a:pt x="1426470" y="8098194"/>
                  <a:pt x="1600061" y="8064592"/>
                </a:cubicBezTo>
                <a:cubicBezTo>
                  <a:pt x="1704215" y="8045551"/>
                  <a:pt x="1808370" y="8028750"/>
                  <a:pt x="1912525" y="8010829"/>
                </a:cubicBezTo>
                <a:cubicBezTo>
                  <a:pt x="1941643" y="8006348"/>
                  <a:pt x="1965162" y="7996268"/>
                  <a:pt x="1981961" y="7969386"/>
                </a:cubicBezTo>
                <a:cubicBezTo>
                  <a:pt x="1999880" y="7941384"/>
                  <a:pt x="2027879" y="7926823"/>
                  <a:pt x="2060357" y="7922343"/>
                </a:cubicBezTo>
                <a:cubicBezTo>
                  <a:pt x="2092836" y="7917863"/>
                  <a:pt x="2125314" y="7914502"/>
                  <a:pt x="2157792" y="7912262"/>
                </a:cubicBezTo>
                <a:cubicBezTo>
                  <a:pt x="2216029" y="7908902"/>
                  <a:pt x="2273146" y="7905542"/>
                  <a:pt x="2331383" y="7902182"/>
                </a:cubicBezTo>
                <a:cubicBezTo>
                  <a:pt x="2377301" y="7899942"/>
                  <a:pt x="2423218" y="7897701"/>
                  <a:pt x="2469136" y="7895461"/>
                </a:cubicBezTo>
                <a:cubicBezTo>
                  <a:pt x="2506094" y="7893221"/>
                  <a:pt x="2544172" y="7893221"/>
                  <a:pt x="2580010" y="7888741"/>
                </a:cubicBezTo>
                <a:cubicBezTo>
                  <a:pt x="2671846" y="7877540"/>
                  <a:pt x="2762561" y="7862979"/>
                  <a:pt x="2853277" y="7849538"/>
                </a:cubicBezTo>
                <a:cubicBezTo>
                  <a:pt x="2950711" y="7836097"/>
                  <a:pt x="3048147" y="7822657"/>
                  <a:pt x="3144462" y="7809216"/>
                </a:cubicBezTo>
                <a:cubicBezTo>
                  <a:pt x="3213898" y="7799135"/>
                  <a:pt x="3283334" y="7787934"/>
                  <a:pt x="3351651" y="7777854"/>
                </a:cubicBezTo>
                <a:cubicBezTo>
                  <a:pt x="3397569" y="7771133"/>
                  <a:pt x="3442367" y="7764413"/>
                  <a:pt x="3487164" y="7757693"/>
                </a:cubicBezTo>
                <a:cubicBezTo>
                  <a:pt x="3496124" y="7709529"/>
                  <a:pt x="3535322" y="7694969"/>
                  <a:pt x="3566680" y="7674807"/>
                </a:cubicBezTo>
                <a:cubicBezTo>
                  <a:pt x="3592439" y="7658006"/>
                  <a:pt x="3613718" y="7640085"/>
                  <a:pt x="3633876" y="7617684"/>
                </a:cubicBezTo>
                <a:cubicBezTo>
                  <a:pt x="3665235" y="7578481"/>
                  <a:pt x="3697713" y="7540399"/>
                  <a:pt x="3754831" y="7533678"/>
                </a:cubicBezTo>
                <a:cubicBezTo>
                  <a:pt x="3780589" y="7530318"/>
                  <a:pt x="3807468" y="7510157"/>
                  <a:pt x="3825387" y="7489995"/>
                </a:cubicBezTo>
                <a:cubicBezTo>
                  <a:pt x="3873544" y="7433992"/>
                  <a:pt x="3932901" y="7401510"/>
                  <a:pt x="4002338" y="7386949"/>
                </a:cubicBezTo>
                <a:cubicBezTo>
                  <a:pt x="4040416" y="7379108"/>
                  <a:pt x="4078494" y="7374628"/>
                  <a:pt x="4117692" y="7371268"/>
                </a:cubicBezTo>
                <a:cubicBezTo>
                  <a:pt x="4137851" y="7369028"/>
                  <a:pt x="4159130" y="7367908"/>
                  <a:pt x="4178169" y="7372388"/>
                </a:cubicBezTo>
                <a:cubicBezTo>
                  <a:pt x="4278964" y="7398150"/>
                  <a:pt x="4381998" y="7397030"/>
                  <a:pt x="4483913" y="7400390"/>
                </a:cubicBezTo>
                <a:cubicBezTo>
                  <a:pt x="4537670" y="7402630"/>
                  <a:pt x="4592548" y="7411591"/>
                  <a:pt x="4647425" y="7402630"/>
                </a:cubicBezTo>
                <a:cubicBezTo>
                  <a:pt x="4657504" y="7400390"/>
                  <a:pt x="4667584" y="7405990"/>
                  <a:pt x="4677663" y="7407110"/>
                </a:cubicBezTo>
                <a:cubicBezTo>
                  <a:pt x="4710142" y="7411591"/>
                  <a:pt x="4742620" y="7413831"/>
                  <a:pt x="4775098" y="7417191"/>
                </a:cubicBezTo>
                <a:cubicBezTo>
                  <a:pt x="4788538" y="7428392"/>
                  <a:pt x="4803097" y="7441832"/>
                  <a:pt x="4819897" y="7451913"/>
                </a:cubicBezTo>
                <a:cubicBezTo>
                  <a:pt x="4863574" y="7477675"/>
                  <a:pt x="4907251" y="7503436"/>
                  <a:pt x="4936371" y="7547119"/>
                </a:cubicBezTo>
                <a:cubicBezTo>
                  <a:pt x="4954290" y="7574001"/>
                  <a:pt x="4976689" y="7581841"/>
                  <a:pt x="5008046" y="7581841"/>
                </a:cubicBezTo>
                <a:cubicBezTo>
                  <a:pt x="5077483" y="7581841"/>
                  <a:pt x="5148039" y="7586322"/>
                  <a:pt x="5217477" y="7589682"/>
                </a:cubicBezTo>
                <a:cubicBezTo>
                  <a:pt x="5255555" y="7591922"/>
                  <a:pt x="5294753" y="7598642"/>
                  <a:pt x="5332831" y="7598642"/>
                </a:cubicBezTo>
                <a:cubicBezTo>
                  <a:pt x="5475062" y="7598642"/>
                  <a:pt x="5616177" y="7596402"/>
                  <a:pt x="5757288" y="7591922"/>
                </a:cubicBezTo>
                <a:cubicBezTo>
                  <a:pt x="5959998" y="7585202"/>
                  <a:pt x="6162707" y="7589682"/>
                  <a:pt x="6368777" y="7589682"/>
                </a:cubicBezTo>
                <a:cubicBezTo>
                  <a:pt x="6367657" y="7570641"/>
                  <a:pt x="6366537" y="7551599"/>
                  <a:pt x="6364297" y="7532558"/>
                </a:cubicBezTo>
                <a:cubicBezTo>
                  <a:pt x="6359818" y="7485515"/>
                  <a:pt x="6350858" y="7438472"/>
                  <a:pt x="6350858" y="7391429"/>
                </a:cubicBezTo>
                <a:cubicBezTo>
                  <a:pt x="6351977" y="7283902"/>
                  <a:pt x="6356457" y="7176376"/>
                  <a:pt x="6359818" y="7069969"/>
                </a:cubicBezTo>
                <a:cubicBezTo>
                  <a:pt x="6359818" y="7062128"/>
                  <a:pt x="6359818" y="7053168"/>
                  <a:pt x="6364297" y="7047567"/>
                </a:cubicBezTo>
                <a:cubicBezTo>
                  <a:pt x="6388936" y="7012845"/>
                  <a:pt x="6390056" y="6969162"/>
                  <a:pt x="6406855" y="6931080"/>
                </a:cubicBezTo>
                <a:cubicBezTo>
                  <a:pt x="6422536" y="6894118"/>
                  <a:pt x="6419176" y="6856035"/>
                  <a:pt x="6422536" y="6819073"/>
                </a:cubicBezTo>
                <a:cubicBezTo>
                  <a:pt x="6429254" y="6735068"/>
                  <a:pt x="6422536" y="6649942"/>
                  <a:pt x="6421416" y="6564817"/>
                </a:cubicBezTo>
                <a:cubicBezTo>
                  <a:pt x="6421416" y="6555856"/>
                  <a:pt x="6422536" y="6546896"/>
                  <a:pt x="6420296" y="6537935"/>
                </a:cubicBezTo>
                <a:cubicBezTo>
                  <a:pt x="6410215" y="6489772"/>
                  <a:pt x="6405735" y="6441609"/>
                  <a:pt x="6413574" y="6392326"/>
                </a:cubicBezTo>
                <a:cubicBezTo>
                  <a:pt x="6415816" y="6372164"/>
                  <a:pt x="6421416" y="6353123"/>
                  <a:pt x="6424774" y="6332962"/>
                </a:cubicBezTo>
                <a:cubicBezTo>
                  <a:pt x="6427014" y="6322881"/>
                  <a:pt x="6432613" y="6310561"/>
                  <a:pt x="6429254" y="6302720"/>
                </a:cubicBezTo>
                <a:cubicBezTo>
                  <a:pt x="6415816" y="6266878"/>
                  <a:pt x="6424774" y="6233276"/>
                  <a:pt x="6429254" y="6198553"/>
                </a:cubicBezTo>
                <a:cubicBezTo>
                  <a:pt x="6437094" y="6122389"/>
                  <a:pt x="6437094" y="6046224"/>
                  <a:pt x="6440453" y="5971179"/>
                </a:cubicBezTo>
                <a:cubicBezTo>
                  <a:pt x="6440453" y="5949898"/>
                  <a:pt x="6441573" y="5928616"/>
                  <a:pt x="6444933" y="5908455"/>
                </a:cubicBezTo>
                <a:cubicBezTo>
                  <a:pt x="6455014" y="5846851"/>
                  <a:pt x="6457254" y="5784127"/>
                  <a:pt x="6448293" y="5721403"/>
                </a:cubicBezTo>
                <a:cubicBezTo>
                  <a:pt x="6447173" y="5713563"/>
                  <a:pt x="6438213" y="5705722"/>
                  <a:pt x="6432613" y="5697882"/>
                </a:cubicBezTo>
                <a:cubicBezTo>
                  <a:pt x="6425894" y="5704602"/>
                  <a:pt x="6415816" y="5710202"/>
                  <a:pt x="6413574" y="5718043"/>
                </a:cubicBezTo>
                <a:cubicBezTo>
                  <a:pt x="6404615" y="5749405"/>
                  <a:pt x="6405735" y="5785247"/>
                  <a:pt x="6391175" y="5813249"/>
                </a:cubicBezTo>
                <a:cubicBezTo>
                  <a:pt x="6368777" y="5859172"/>
                  <a:pt x="6374378" y="5909575"/>
                  <a:pt x="6358697" y="5954378"/>
                </a:cubicBezTo>
                <a:cubicBezTo>
                  <a:pt x="6336300" y="6014862"/>
                  <a:pt x="6350858" y="6080946"/>
                  <a:pt x="6323979" y="6140310"/>
                </a:cubicBezTo>
                <a:cubicBezTo>
                  <a:pt x="6320620" y="6147030"/>
                  <a:pt x="6325099" y="6157111"/>
                  <a:pt x="6327339" y="6166071"/>
                </a:cubicBezTo>
                <a:cubicBezTo>
                  <a:pt x="6335180" y="6208634"/>
                  <a:pt x="6343020" y="6251197"/>
                  <a:pt x="6350858" y="6292639"/>
                </a:cubicBezTo>
                <a:cubicBezTo>
                  <a:pt x="6350858" y="6294880"/>
                  <a:pt x="6348618" y="6298240"/>
                  <a:pt x="6346378" y="6302720"/>
                </a:cubicBezTo>
                <a:cubicBezTo>
                  <a:pt x="6337420" y="6301600"/>
                  <a:pt x="6327339" y="6301600"/>
                  <a:pt x="6317259" y="6300480"/>
                </a:cubicBezTo>
                <a:cubicBezTo>
                  <a:pt x="6315019" y="6279199"/>
                  <a:pt x="6313900" y="6260157"/>
                  <a:pt x="6311660" y="6242236"/>
                </a:cubicBezTo>
                <a:cubicBezTo>
                  <a:pt x="6292621" y="6233276"/>
                  <a:pt x="6281422" y="6236636"/>
                  <a:pt x="6274701" y="6255677"/>
                </a:cubicBezTo>
                <a:cubicBezTo>
                  <a:pt x="6267982" y="6280319"/>
                  <a:pt x="6278061" y="6308320"/>
                  <a:pt x="6299342" y="6324001"/>
                </a:cubicBezTo>
                <a:cubicBezTo>
                  <a:pt x="6311660" y="6332962"/>
                  <a:pt x="6321739" y="6341923"/>
                  <a:pt x="6336300" y="6354243"/>
                </a:cubicBezTo>
                <a:cubicBezTo>
                  <a:pt x="6325099" y="6359844"/>
                  <a:pt x="6318379" y="6365444"/>
                  <a:pt x="6312779" y="6366564"/>
                </a:cubicBezTo>
                <a:cubicBezTo>
                  <a:pt x="6280301" y="6371044"/>
                  <a:pt x="6242223" y="6343043"/>
                  <a:pt x="6233264" y="6311681"/>
                </a:cubicBezTo>
                <a:cubicBezTo>
                  <a:pt x="6231024" y="6304960"/>
                  <a:pt x="6229904" y="6296000"/>
                  <a:pt x="6225424" y="6291519"/>
                </a:cubicBezTo>
                <a:cubicBezTo>
                  <a:pt x="6200785" y="6263518"/>
                  <a:pt x="6204146" y="6229915"/>
                  <a:pt x="6210865" y="6197433"/>
                </a:cubicBezTo>
                <a:cubicBezTo>
                  <a:pt x="6214226" y="6182872"/>
                  <a:pt x="6215346" y="6169432"/>
                  <a:pt x="6203025" y="6161591"/>
                </a:cubicBezTo>
                <a:cubicBezTo>
                  <a:pt x="6178388" y="6145910"/>
                  <a:pt x="6179508" y="6122389"/>
                  <a:pt x="6179508" y="6097747"/>
                </a:cubicBezTo>
                <a:cubicBezTo>
                  <a:pt x="6182868" y="6003661"/>
                  <a:pt x="6180628" y="5908455"/>
                  <a:pt x="6195186" y="5813249"/>
                </a:cubicBezTo>
                <a:cubicBezTo>
                  <a:pt x="6215346" y="5672120"/>
                  <a:pt x="6241103" y="5532111"/>
                  <a:pt x="6284781" y="5396582"/>
                </a:cubicBezTo>
                <a:cubicBezTo>
                  <a:pt x="6292621" y="5371941"/>
                  <a:pt x="6303822" y="5347299"/>
                  <a:pt x="6311660" y="5321538"/>
                </a:cubicBezTo>
                <a:cubicBezTo>
                  <a:pt x="6337420" y="5246493"/>
                  <a:pt x="6387816" y="5194970"/>
                  <a:pt x="6459494" y="5162487"/>
                </a:cubicBezTo>
                <a:cubicBezTo>
                  <a:pt x="6518849" y="5135606"/>
                  <a:pt x="6524449" y="5131125"/>
                  <a:pt x="6497572" y="5070642"/>
                </a:cubicBezTo>
                <a:cubicBezTo>
                  <a:pt x="6478531" y="5026959"/>
                  <a:pt x="6491971" y="4996717"/>
                  <a:pt x="6517729" y="4964235"/>
                </a:cubicBezTo>
                <a:cubicBezTo>
                  <a:pt x="6523329" y="4956394"/>
                  <a:pt x="6533408" y="4950794"/>
                  <a:pt x="6537890" y="4941833"/>
                </a:cubicBezTo>
                <a:cubicBezTo>
                  <a:pt x="6560287" y="4900391"/>
                  <a:pt x="6591645" y="4862308"/>
                  <a:pt x="6575968" y="4809665"/>
                </a:cubicBezTo>
                <a:cubicBezTo>
                  <a:pt x="6559167" y="4755902"/>
                  <a:pt x="6603965" y="4722300"/>
                  <a:pt x="6624126" y="4680857"/>
                </a:cubicBezTo>
                <a:cubicBezTo>
                  <a:pt x="6626363" y="4678617"/>
                  <a:pt x="6631963" y="4677497"/>
                  <a:pt x="6636443" y="4676377"/>
                </a:cubicBezTo>
                <a:cubicBezTo>
                  <a:pt x="6676761" y="4662936"/>
                  <a:pt x="6718199" y="4655095"/>
                  <a:pt x="6759637" y="4660696"/>
                </a:cubicBezTo>
                <a:cubicBezTo>
                  <a:pt x="6784275" y="4664056"/>
                  <a:pt x="6805554" y="4671896"/>
                  <a:pt x="6817874" y="4696538"/>
                </a:cubicBezTo>
                <a:cubicBezTo>
                  <a:pt x="6822353" y="4705498"/>
                  <a:pt x="6829073" y="4714459"/>
                  <a:pt x="6836913" y="4721179"/>
                </a:cubicBezTo>
                <a:cubicBezTo>
                  <a:pt x="6854832" y="4737980"/>
                  <a:pt x="6861551" y="4757022"/>
                  <a:pt x="6861551" y="4780543"/>
                </a:cubicBezTo>
                <a:cubicBezTo>
                  <a:pt x="6860431" y="4813025"/>
                  <a:pt x="6857072" y="4846627"/>
                  <a:pt x="6874991" y="4876869"/>
                </a:cubicBezTo>
                <a:cubicBezTo>
                  <a:pt x="6880590" y="4885830"/>
                  <a:pt x="6880590" y="4901511"/>
                  <a:pt x="6877231" y="4911592"/>
                </a:cubicBezTo>
                <a:cubicBezTo>
                  <a:pt x="6870511" y="4935113"/>
                  <a:pt x="6879470" y="4950794"/>
                  <a:pt x="6892910" y="4968715"/>
                </a:cubicBezTo>
                <a:cubicBezTo>
                  <a:pt x="6922028" y="5009038"/>
                  <a:pt x="6946667" y="5051600"/>
                  <a:pt x="6933228" y="5104244"/>
                </a:cubicBezTo>
                <a:cubicBezTo>
                  <a:pt x="6932108" y="5109844"/>
                  <a:pt x="6934348" y="5115444"/>
                  <a:pt x="6935468" y="5123285"/>
                </a:cubicBezTo>
                <a:cubicBezTo>
                  <a:pt x="6971306" y="5138966"/>
                  <a:pt x="7007144" y="5153527"/>
                  <a:pt x="7040742" y="5172568"/>
                </a:cubicBezTo>
                <a:cubicBezTo>
                  <a:pt x="7068741" y="5188249"/>
                  <a:pt x="7100099" y="5206170"/>
                  <a:pt x="7116898" y="5231932"/>
                </a:cubicBezTo>
                <a:cubicBezTo>
                  <a:pt x="7150497" y="5282335"/>
                  <a:pt x="7176255" y="5338339"/>
                  <a:pt x="7194174" y="5396582"/>
                </a:cubicBezTo>
                <a:cubicBezTo>
                  <a:pt x="7204254" y="5426824"/>
                  <a:pt x="7210974" y="5458186"/>
                  <a:pt x="7219933" y="5489548"/>
                </a:cubicBezTo>
                <a:cubicBezTo>
                  <a:pt x="7227773" y="5520910"/>
                  <a:pt x="7238972" y="5552272"/>
                  <a:pt x="7245692" y="5583634"/>
                </a:cubicBezTo>
                <a:cubicBezTo>
                  <a:pt x="7253531" y="5622837"/>
                  <a:pt x="7253531" y="5663159"/>
                  <a:pt x="7263611" y="5701242"/>
                </a:cubicBezTo>
                <a:cubicBezTo>
                  <a:pt x="7286010" y="5785247"/>
                  <a:pt x="7315128" y="5865892"/>
                  <a:pt x="7335287" y="5949898"/>
                </a:cubicBezTo>
                <a:cubicBezTo>
                  <a:pt x="7345367" y="5991340"/>
                  <a:pt x="7347607" y="6037263"/>
                  <a:pt x="7338647" y="6077586"/>
                </a:cubicBezTo>
                <a:cubicBezTo>
                  <a:pt x="7331927" y="6107828"/>
                  <a:pt x="7327448" y="6132469"/>
                  <a:pt x="7343127" y="6157111"/>
                </a:cubicBezTo>
                <a:cubicBezTo>
                  <a:pt x="7355446" y="6178392"/>
                  <a:pt x="7353206" y="6196313"/>
                  <a:pt x="7340887" y="6215354"/>
                </a:cubicBezTo>
                <a:cubicBezTo>
                  <a:pt x="7334167" y="6225435"/>
                  <a:pt x="7329687" y="6236636"/>
                  <a:pt x="7324088" y="6247837"/>
                </a:cubicBezTo>
                <a:cubicBezTo>
                  <a:pt x="7308409" y="6278078"/>
                  <a:pt x="7246812" y="6291519"/>
                  <a:pt x="7221053" y="6269118"/>
                </a:cubicBezTo>
                <a:cubicBezTo>
                  <a:pt x="7214333" y="6263518"/>
                  <a:pt x="7214333" y="6252317"/>
                  <a:pt x="7210974" y="6242236"/>
                </a:cubicBezTo>
                <a:cubicBezTo>
                  <a:pt x="7231132" y="6241116"/>
                  <a:pt x="7245692" y="6242236"/>
                  <a:pt x="7259131" y="6238876"/>
                </a:cubicBezTo>
                <a:cubicBezTo>
                  <a:pt x="7274810" y="6236636"/>
                  <a:pt x="7289370" y="6228795"/>
                  <a:pt x="7289370" y="6210874"/>
                </a:cubicBezTo>
                <a:cubicBezTo>
                  <a:pt x="7289370" y="6192953"/>
                  <a:pt x="7282650" y="6175032"/>
                  <a:pt x="7264731" y="6173912"/>
                </a:cubicBezTo>
                <a:cubicBezTo>
                  <a:pt x="7240092" y="6177272"/>
                  <a:pt x="7253531" y="6223195"/>
                  <a:pt x="7213213" y="6203034"/>
                </a:cubicBezTo>
                <a:cubicBezTo>
                  <a:pt x="7217693" y="6180632"/>
                  <a:pt x="7222173" y="6160471"/>
                  <a:pt x="7225533" y="6139190"/>
                </a:cubicBezTo>
                <a:cubicBezTo>
                  <a:pt x="7226653" y="6127989"/>
                  <a:pt x="7228893" y="6113428"/>
                  <a:pt x="7224413" y="6104467"/>
                </a:cubicBezTo>
                <a:cubicBezTo>
                  <a:pt x="7186335" y="6033903"/>
                  <a:pt x="7152736" y="5962218"/>
                  <a:pt x="7129218" y="5884933"/>
                </a:cubicBezTo>
                <a:cubicBezTo>
                  <a:pt x="7107939" y="5814369"/>
                  <a:pt x="7083300" y="5744925"/>
                  <a:pt x="7059781" y="5674360"/>
                </a:cubicBezTo>
                <a:cubicBezTo>
                  <a:pt x="7058661" y="5669880"/>
                  <a:pt x="7050822" y="5666520"/>
                  <a:pt x="7039622" y="5656439"/>
                </a:cubicBezTo>
                <a:cubicBezTo>
                  <a:pt x="7042982" y="5683321"/>
                  <a:pt x="7046342" y="5702362"/>
                  <a:pt x="7048582" y="5720283"/>
                </a:cubicBezTo>
                <a:cubicBezTo>
                  <a:pt x="7053062" y="5776287"/>
                  <a:pt x="7049702" y="5834530"/>
                  <a:pt x="7065381" y="5888294"/>
                </a:cubicBezTo>
                <a:cubicBezTo>
                  <a:pt x="7085540" y="5955498"/>
                  <a:pt x="7067621" y="6023822"/>
                  <a:pt x="7078820" y="6091027"/>
                </a:cubicBezTo>
                <a:cubicBezTo>
                  <a:pt x="7083300" y="6123509"/>
                  <a:pt x="7086660" y="6166071"/>
                  <a:pt x="7109059" y="6187353"/>
                </a:cubicBezTo>
                <a:cubicBezTo>
                  <a:pt x="7132578" y="6209754"/>
                  <a:pt x="7140417" y="6238876"/>
                  <a:pt x="7137057" y="6264638"/>
                </a:cubicBezTo>
                <a:cubicBezTo>
                  <a:pt x="7129218" y="6312801"/>
                  <a:pt x="7148257" y="6357604"/>
                  <a:pt x="7147137" y="6404647"/>
                </a:cubicBezTo>
                <a:cubicBezTo>
                  <a:pt x="7147137" y="6447209"/>
                  <a:pt x="7152736" y="6489772"/>
                  <a:pt x="7156096" y="6533455"/>
                </a:cubicBezTo>
                <a:cubicBezTo>
                  <a:pt x="7159456" y="6574897"/>
                  <a:pt x="7162816" y="6616340"/>
                  <a:pt x="7166176" y="6657783"/>
                </a:cubicBezTo>
                <a:cubicBezTo>
                  <a:pt x="7166176" y="6663383"/>
                  <a:pt x="7168416" y="6670103"/>
                  <a:pt x="7171776" y="6674584"/>
                </a:cubicBezTo>
                <a:cubicBezTo>
                  <a:pt x="7194174" y="6702585"/>
                  <a:pt x="7206494" y="6732827"/>
                  <a:pt x="7188575" y="6768670"/>
                </a:cubicBezTo>
                <a:cubicBezTo>
                  <a:pt x="7186335" y="6772030"/>
                  <a:pt x="7189695" y="6777630"/>
                  <a:pt x="7189695" y="6782111"/>
                </a:cubicBezTo>
                <a:cubicBezTo>
                  <a:pt x="7190815" y="6821313"/>
                  <a:pt x="7190815" y="6861636"/>
                  <a:pt x="7191934" y="6900838"/>
                </a:cubicBezTo>
                <a:cubicBezTo>
                  <a:pt x="7195294" y="6990444"/>
                  <a:pt x="7187455" y="7078929"/>
                  <a:pt x="7177375" y="7168535"/>
                </a:cubicBezTo>
                <a:cubicBezTo>
                  <a:pt x="7176255" y="7177496"/>
                  <a:pt x="7177375" y="7192057"/>
                  <a:pt x="7182975" y="7197657"/>
                </a:cubicBezTo>
                <a:cubicBezTo>
                  <a:pt x="7212093" y="7222298"/>
                  <a:pt x="7210974" y="7254781"/>
                  <a:pt x="7210974" y="7287263"/>
                </a:cubicBezTo>
                <a:cubicBezTo>
                  <a:pt x="7210974" y="7328705"/>
                  <a:pt x="7241212" y="7367908"/>
                  <a:pt x="7280410" y="7373508"/>
                </a:cubicBezTo>
                <a:cubicBezTo>
                  <a:pt x="7308409" y="7377988"/>
                  <a:pt x="7321848" y="7388069"/>
                  <a:pt x="7314008" y="7418311"/>
                </a:cubicBezTo>
                <a:cubicBezTo>
                  <a:pt x="7324088" y="7418311"/>
                  <a:pt x="7331927" y="7420551"/>
                  <a:pt x="7338647" y="7419431"/>
                </a:cubicBezTo>
                <a:cubicBezTo>
                  <a:pt x="7378965" y="7413831"/>
                  <a:pt x="7420403" y="7431752"/>
                  <a:pt x="7460721" y="7417191"/>
                </a:cubicBezTo>
                <a:cubicBezTo>
                  <a:pt x="7503279" y="7439592"/>
                  <a:pt x="7541357" y="7421671"/>
                  <a:pt x="7580555" y="7407110"/>
                </a:cubicBezTo>
                <a:cubicBezTo>
                  <a:pt x="7588394" y="7404870"/>
                  <a:pt x="7598474" y="7405990"/>
                  <a:pt x="7605193" y="7410470"/>
                </a:cubicBezTo>
                <a:cubicBezTo>
                  <a:pt x="7662310" y="7438472"/>
                  <a:pt x="7721667" y="7456393"/>
                  <a:pt x="7783264" y="7467594"/>
                </a:cubicBezTo>
                <a:cubicBezTo>
                  <a:pt x="7796704" y="7469834"/>
                  <a:pt x="7811263" y="7479915"/>
                  <a:pt x="7817982" y="7489995"/>
                </a:cubicBezTo>
                <a:cubicBezTo>
                  <a:pt x="7838141" y="7523598"/>
                  <a:pt x="7842621" y="7526958"/>
                  <a:pt x="7880699" y="7523598"/>
                </a:cubicBezTo>
                <a:cubicBezTo>
                  <a:pt x="7890779" y="7522478"/>
                  <a:pt x="7903098" y="7524718"/>
                  <a:pt x="7913178" y="7529198"/>
                </a:cubicBezTo>
                <a:cubicBezTo>
                  <a:pt x="7938936" y="7540399"/>
                  <a:pt x="7963575" y="7554960"/>
                  <a:pt x="7989334" y="7567280"/>
                </a:cubicBezTo>
                <a:cubicBezTo>
                  <a:pt x="8013972" y="7578481"/>
                  <a:pt x="8039731" y="7581841"/>
                  <a:pt x="8067730" y="7577361"/>
                </a:cubicBezTo>
                <a:cubicBezTo>
                  <a:pt x="8091248" y="7575121"/>
                  <a:pt x="8119247" y="7576241"/>
                  <a:pt x="8141646" y="7586322"/>
                </a:cubicBezTo>
                <a:cubicBezTo>
                  <a:pt x="8161805" y="7595282"/>
                  <a:pt x="8178604" y="7594162"/>
                  <a:pt x="8199883" y="7593042"/>
                </a:cubicBezTo>
                <a:cubicBezTo>
                  <a:pt x="8220042" y="7593042"/>
                  <a:pt x="8241321" y="7607603"/>
                  <a:pt x="8261480" y="7615443"/>
                </a:cubicBezTo>
                <a:cubicBezTo>
                  <a:pt x="8265960" y="7616564"/>
                  <a:pt x="8271559" y="7616564"/>
                  <a:pt x="8274919" y="7615443"/>
                </a:cubicBezTo>
                <a:cubicBezTo>
                  <a:pt x="8311877" y="7591922"/>
                  <a:pt x="8339876" y="7613203"/>
                  <a:pt x="8366754" y="7635605"/>
                </a:cubicBezTo>
                <a:cubicBezTo>
                  <a:pt x="8374594" y="7642325"/>
                  <a:pt x="8383554" y="7649046"/>
                  <a:pt x="8392513" y="7652406"/>
                </a:cubicBezTo>
                <a:cubicBezTo>
                  <a:pt x="8420512" y="7660246"/>
                  <a:pt x="8439551" y="7677047"/>
                  <a:pt x="8445150" y="7705049"/>
                </a:cubicBezTo>
                <a:cubicBezTo>
                  <a:pt x="8480989" y="7705049"/>
                  <a:pt x="8513467" y="7705049"/>
                  <a:pt x="8545945" y="7705049"/>
                </a:cubicBezTo>
                <a:cubicBezTo>
                  <a:pt x="8548185" y="7696089"/>
                  <a:pt x="8549305" y="7689368"/>
                  <a:pt x="8551545" y="7681528"/>
                </a:cubicBezTo>
                <a:cubicBezTo>
                  <a:pt x="8560504" y="7681528"/>
                  <a:pt x="8570584" y="7679288"/>
                  <a:pt x="8578424" y="7681528"/>
                </a:cubicBezTo>
                <a:cubicBezTo>
                  <a:pt x="8671379" y="7699449"/>
                  <a:pt x="8765454" y="7718490"/>
                  <a:pt x="8858409" y="7737531"/>
                </a:cubicBezTo>
                <a:cubicBezTo>
                  <a:pt x="8925606" y="7752092"/>
                  <a:pt x="8990562" y="7772253"/>
                  <a:pt x="9059999" y="7770013"/>
                </a:cubicBezTo>
                <a:cubicBezTo>
                  <a:pt x="9100317" y="7768893"/>
                  <a:pt x="9140635" y="7775614"/>
                  <a:pt x="9179832" y="7780094"/>
                </a:cubicBezTo>
                <a:cubicBezTo>
                  <a:pt x="9234710" y="7787934"/>
                  <a:pt x="9288467" y="7798015"/>
                  <a:pt x="9343344" y="7804735"/>
                </a:cubicBezTo>
                <a:cubicBezTo>
                  <a:pt x="9454218" y="7817056"/>
                  <a:pt x="9565093" y="7829377"/>
                  <a:pt x="9674847" y="7840578"/>
                </a:cubicBezTo>
                <a:cubicBezTo>
                  <a:pt x="9770042" y="7850658"/>
                  <a:pt x="9864117" y="7858499"/>
                  <a:pt x="9959313" y="7868580"/>
                </a:cubicBezTo>
                <a:cubicBezTo>
                  <a:pt x="10058987" y="7879780"/>
                  <a:pt x="10159782" y="7892101"/>
                  <a:pt x="10259457" y="7903302"/>
                </a:cubicBezTo>
                <a:cubicBezTo>
                  <a:pt x="10372571" y="7915623"/>
                  <a:pt x="10484566" y="7926823"/>
                  <a:pt x="10596560" y="7940264"/>
                </a:cubicBezTo>
                <a:cubicBezTo>
                  <a:pt x="10702955" y="7953705"/>
                  <a:pt x="10808229" y="7968266"/>
                  <a:pt x="10913504" y="7986187"/>
                </a:cubicBezTo>
                <a:cubicBezTo>
                  <a:pt x="11000859" y="7999628"/>
                  <a:pt x="11087095" y="8017549"/>
                  <a:pt x="11173330" y="8034350"/>
                </a:cubicBezTo>
                <a:cubicBezTo>
                  <a:pt x="11273005" y="8054511"/>
                  <a:pt x="11373800" y="8073553"/>
                  <a:pt x="11474595" y="8093714"/>
                </a:cubicBezTo>
                <a:cubicBezTo>
                  <a:pt x="11568670" y="8112755"/>
                  <a:pt x="11661625" y="8132916"/>
                  <a:pt x="11754581" y="8150837"/>
                </a:cubicBezTo>
                <a:cubicBezTo>
                  <a:pt x="11829617" y="8164278"/>
                  <a:pt x="11902413" y="8185560"/>
                  <a:pt x="11979689" y="8182199"/>
                </a:cubicBezTo>
                <a:cubicBezTo>
                  <a:pt x="12013287" y="8181079"/>
                  <a:pt x="12048006" y="8187800"/>
                  <a:pt x="12080484" y="8197880"/>
                </a:cubicBezTo>
                <a:cubicBezTo>
                  <a:pt x="12147681" y="8216922"/>
                  <a:pt x="12212637" y="8243803"/>
                  <a:pt x="12284314" y="8249404"/>
                </a:cubicBezTo>
                <a:cubicBezTo>
                  <a:pt x="12341431" y="8255004"/>
                  <a:pt x="12398548" y="8268445"/>
                  <a:pt x="12456785" y="8269565"/>
                </a:cubicBezTo>
                <a:cubicBezTo>
                  <a:pt x="12569899" y="8272925"/>
                  <a:pt x="12683013" y="8270685"/>
                  <a:pt x="12797247" y="8270685"/>
                </a:cubicBezTo>
                <a:cubicBezTo>
                  <a:pt x="12809567" y="8270685"/>
                  <a:pt x="12821886" y="8268445"/>
                  <a:pt x="12834205" y="8267325"/>
                </a:cubicBezTo>
                <a:cubicBezTo>
                  <a:pt x="12843165" y="8163158"/>
                  <a:pt x="12839805" y="1431530"/>
                  <a:pt x="12829726" y="1396808"/>
                </a:cubicBezTo>
                <a:cubicBezTo>
                  <a:pt x="8760974" y="1396808"/>
                  <a:pt x="4691103" y="1396808"/>
                  <a:pt x="621231" y="1396808"/>
                </a:cubicBezTo>
                <a:close/>
                <a:moveTo>
                  <a:pt x="0" y="0"/>
                </a:moveTo>
                <a:cubicBezTo>
                  <a:pt x="4480303" y="0"/>
                  <a:pt x="8960605" y="0"/>
                  <a:pt x="13440908" y="0"/>
                </a:cubicBezTo>
                <a:cubicBezTo>
                  <a:pt x="13440908" y="2987648"/>
                  <a:pt x="13440908" y="5974177"/>
                  <a:pt x="13440908" y="8961825"/>
                </a:cubicBezTo>
                <a:cubicBezTo>
                  <a:pt x="13424107" y="8962945"/>
                  <a:pt x="13408426" y="8964065"/>
                  <a:pt x="13391625" y="8964065"/>
                </a:cubicBezTo>
                <a:cubicBezTo>
                  <a:pt x="8943804" y="8964065"/>
                  <a:pt x="4497104" y="8964065"/>
                  <a:pt x="49284" y="8964065"/>
                </a:cubicBezTo>
                <a:cubicBezTo>
                  <a:pt x="32482" y="8964065"/>
                  <a:pt x="16801" y="8962945"/>
                  <a:pt x="0" y="8961825"/>
                </a:cubicBezTo>
                <a:cubicBezTo>
                  <a:pt x="0" y="5974177"/>
                  <a:pt x="0" y="2987648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31914521"/>
      </p:ext>
    </p:extLst>
  </p:cSld>
  <p:clrMapOvr>
    <a:masterClrMapping/>
  </p:clrMapOvr>
  <p:transition spd="slow">
    <p:push dir="u"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015696A-2FA3-48BB-A314-573F46C1C8A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230428" y="-2166461"/>
            <a:ext cx="11603065" cy="7741350"/>
          </a:xfrm>
          <a:custGeom>
            <a:avLst/>
            <a:gdLst>
              <a:gd name="connsiteX0" fmla="*/ 0 w 15470753"/>
              <a:gd name="connsiteY0" fmla="*/ 0 h 10321800"/>
              <a:gd name="connsiteX1" fmla="*/ 15470753 w 15470753"/>
              <a:gd name="connsiteY1" fmla="*/ 0 h 10321800"/>
              <a:gd name="connsiteX2" fmla="*/ 15470753 w 15470753"/>
              <a:gd name="connsiteY2" fmla="*/ 10321800 h 10321800"/>
              <a:gd name="connsiteX3" fmla="*/ 0 w 15470753"/>
              <a:gd name="connsiteY3" fmla="*/ 10321800 h 1032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470753" h="10321800">
                <a:moveTo>
                  <a:pt x="0" y="0"/>
                </a:moveTo>
                <a:lnTo>
                  <a:pt x="15470753" y="0"/>
                </a:lnTo>
                <a:lnTo>
                  <a:pt x="15470753" y="10321800"/>
                </a:lnTo>
                <a:lnTo>
                  <a:pt x="0" y="103218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22CF56A-F62D-4D4B-AB21-E5F93248713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230429" y="-2166461"/>
            <a:ext cx="11604857" cy="7741350"/>
          </a:xfrm>
          <a:custGeom>
            <a:avLst/>
            <a:gdLst>
              <a:gd name="connsiteX0" fmla="*/ 36827 w 15473142"/>
              <a:gd name="connsiteY0" fmla="*/ 0 h 10321800"/>
              <a:gd name="connsiteX1" fmla="*/ 610956 w 15473142"/>
              <a:gd name="connsiteY1" fmla="*/ 0 h 10321800"/>
              <a:gd name="connsiteX2" fmla="*/ 656282 w 15473142"/>
              <a:gd name="connsiteY2" fmla="*/ 0 h 10321800"/>
              <a:gd name="connsiteX3" fmla="*/ 656282 w 15473142"/>
              <a:gd name="connsiteY3" fmla="*/ 6899457 h 10321800"/>
              <a:gd name="connsiteX4" fmla="*/ 684611 w 15473142"/>
              <a:gd name="connsiteY4" fmla="*/ 6877737 h 10321800"/>
              <a:gd name="connsiteX5" fmla="*/ 830976 w 15473142"/>
              <a:gd name="connsiteY5" fmla="*/ 6747416 h 10321800"/>
              <a:gd name="connsiteX6" fmla="*/ 865914 w 15473142"/>
              <a:gd name="connsiteY6" fmla="*/ 6723807 h 10321800"/>
              <a:gd name="connsiteX7" fmla="*/ 1017945 w 15473142"/>
              <a:gd name="connsiteY7" fmla="*/ 6650148 h 10321800"/>
              <a:gd name="connsiteX8" fmla="*/ 1059494 w 15473142"/>
              <a:gd name="connsiteY8" fmla="*/ 6624650 h 10321800"/>
              <a:gd name="connsiteX9" fmla="*/ 1159589 w 15473142"/>
              <a:gd name="connsiteY9" fmla="*/ 6586876 h 10321800"/>
              <a:gd name="connsiteX10" fmla="*/ 1202082 w 15473142"/>
              <a:gd name="connsiteY10" fmla="*/ 6565156 h 10321800"/>
              <a:gd name="connsiteX11" fmla="*/ 1298399 w 15473142"/>
              <a:gd name="connsiteY11" fmla="*/ 6475442 h 10321800"/>
              <a:gd name="connsiteX12" fmla="*/ 1310675 w 15473142"/>
              <a:gd name="connsiteY12" fmla="*/ 6465998 h 10321800"/>
              <a:gd name="connsiteX13" fmla="*/ 1420213 w 15473142"/>
              <a:gd name="connsiteY13" fmla="*/ 6394227 h 10321800"/>
              <a:gd name="connsiteX14" fmla="*/ 1448542 w 15473142"/>
              <a:gd name="connsiteY14" fmla="*/ 6386673 h 10321800"/>
              <a:gd name="connsiteX15" fmla="*/ 1500478 w 15473142"/>
              <a:gd name="connsiteY15" fmla="*/ 6364952 h 10321800"/>
              <a:gd name="connsiteX16" fmla="*/ 1644010 w 15473142"/>
              <a:gd name="connsiteY16" fmla="*/ 6219522 h 10321800"/>
              <a:gd name="connsiteX17" fmla="*/ 1767712 w 15473142"/>
              <a:gd name="connsiteY17" fmla="*/ 6064647 h 10321800"/>
              <a:gd name="connsiteX18" fmla="*/ 1786598 w 15473142"/>
              <a:gd name="connsiteY18" fmla="*/ 6046705 h 10321800"/>
              <a:gd name="connsiteX19" fmla="*/ 1889525 w 15473142"/>
              <a:gd name="connsiteY19" fmla="*/ 5976822 h 10321800"/>
              <a:gd name="connsiteX20" fmla="*/ 1918798 w 15473142"/>
              <a:gd name="connsiteY20" fmla="*/ 5954158 h 10321800"/>
              <a:gd name="connsiteX21" fmla="*/ 1976400 w 15473142"/>
              <a:gd name="connsiteY21" fmla="*/ 5945659 h 10321800"/>
              <a:gd name="connsiteX22" fmla="*/ 2081216 w 15473142"/>
              <a:gd name="connsiteY22" fmla="*/ 5961713 h 10321800"/>
              <a:gd name="connsiteX23" fmla="*/ 2201141 w 15473142"/>
              <a:gd name="connsiteY23" fmla="*/ 5998543 h 10321800"/>
              <a:gd name="connsiteX24" fmla="*/ 2311623 w 15473142"/>
              <a:gd name="connsiteY24" fmla="*/ 6131697 h 10321800"/>
              <a:gd name="connsiteX25" fmla="*/ 2416439 w 15473142"/>
              <a:gd name="connsiteY25" fmla="*/ 6211967 h 10321800"/>
              <a:gd name="connsiteX26" fmla="*/ 2523144 w 15473142"/>
              <a:gd name="connsiteY26" fmla="*/ 6273350 h 10321800"/>
              <a:gd name="connsiteX27" fmla="*/ 2597743 w 15473142"/>
              <a:gd name="connsiteY27" fmla="*/ 6313957 h 10321800"/>
              <a:gd name="connsiteX28" fmla="*/ 2634570 w 15473142"/>
              <a:gd name="connsiteY28" fmla="*/ 6336622 h 10321800"/>
              <a:gd name="connsiteX29" fmla="*/ 2676119 w 15473142"/>
              <a:gd name="connsiteY29" fmla="*/ 6359286 h 10321800"/>
              <a:gd name="connsiteX30" fmla="*/ 2786601 w 15473142"/>
              <a:gd name="connsiteY30" fmla="*/ 6393283 h 10321800"/>
              <a:gd name="connsiteX31" fmla="*/ 2824373 w 15473142"/>
              <a:gd name="connsiteY31" fmla="*/ 6396116 h 10321800"/>
              <a:gd name="connsiteX32" fmla="*/ 2980181 w 15473142"/>
              <a:gd name="connsiteY32" fmla="*/ 6410281 h 10321800"/>
              <a:gd name="connsiteX33" fmla="*/ 3085941 w 15473142"/>
              <a:gd name="connsiteY33" fmla="*/ 6446167 h 10321800"/>
              <a:gd name="connsiteX34" fmla="*/ 3111437 w 15473142"/>
              <a:gd name="connsiteY34" fmla="*/ 6443334 h 10321800"/>
              <a:gd name="connsiteX35" fmla="*/ 3193590 w 15473142"/>
              <a:gd name="connsiteY35" fmla="*/ 6405560 h 10321800"/>
              <a:gd name="connsiteX36" fmla="*/ 3275743 w 15473142"/>
              <a:gd name="connsiteY36" fmla="*/ 6381951 h 10321800"/>
              <a:gd name="connsiteX37" fmla="*/ 3343733 w 15473142"/>
              <a:gd name="connsiteY37" fmla="*/ 6361175 h 10321800"/>
              <a:gd name="connsiteX38" fmla="*/ 3413610 w 15473142"/>
              <a:gd name="connsiteY38" fmla="*/ 6346065 h 10321800"/>
              <a:gd name="connsiteX39" fmla="*/ 3522203 w 15473142"/>
              <a:gd name="connsiteY39" fmla="*/ 6298848 h 10321800"/>
              <a:gd name="connsiteX40" fmla="*/ 3639295 w 15473142"/>
              <a:gd name="connsiteY40" fmla="*/ 6254463 h 10321800"/>
              <a:gd name="connsiteX41" fmla="*/ 3668568 w 15473142"/>
              <a:gd name="connsiteY41" fmla="*/ 6249741 h 10321800"/>
              <a:gd name="connsiteX42" fmla="*/ 3870647 w 15473142"/>
              <a:gd name="connsiteY42" fmla="*/ 6134530 h 10321800"/>
              <a:gd name="connsiteX43" fmla="*/ 4013234 w 15473142"/>
              <a:gd name="connsiteY43" fmla="*/ 6045760 h 10321800"/>
              <a:gd name="connsiteX44" fmla="*/ 4183207 w 15473142"/>
              <a:gd name="connsiteY44" fmla="*/ 5954158 h 10321800"/>
              <a:gd name="connsiteX45" fmla="*/ 4327683 w 15473142"/>
              <a:gd name="connsiteY45" fmla="*/ 5905996 h 10321800"/>
              <a:gd name="connsiteX46" fmla="*/ 4424945 w 15473142"/>
              <a:gd name="connsiteY46" fmla="*/ 5905996 h 10321800"/>
              <a:gd name="connsiteX47" fmla="*/ 4522207 w 15473142"/>
              <a:gd name="connsiteY47" fmla="*/ 5897497 h 10321800"/>
              <a:gd name="connsiteX48" fmla="*/ 4680848 w 15473142"/>
              <a:gd name="connsiteY48" fmla="*/ 5868222 h 10321800"/>
              <a:gd name="connsiteX49" fmla="*/ 4738449 w 15473142"/>
              <a:gd name="connsiteY49" fmla="*/ 5840835 h 10321800"/>
              <a:gd name="connsiteX50" fmla="*/ 4944305 w 15473142"/>
              <a:gd name="connsiteY50" fmla="*/ 5787007 h 10321800"/>
              <a:gd name="connsiteX51" fmla="*/ 5031179 w 15473142"/>
              <a:gd name="connsiteY51" fmla="*/ 5770009 h 10321800"/>
              <a:gd name="connsiteX52" fmla="*/ 5108611 w 15473142"/>
              <a:gd name="connsiteY52" fmla="*/ 5756788 h 10321800"/>
              <a:gd name="connsiteX53" fmla="*/ 5152049 w 15473142"/>
              <a:gd name="connsiteY53" fmla="*/ 5747344 h 10321800"/>
              <a:gd name="connsiteX54" fmla="*/ 5185099 w 15473142"/>
              <a:gd name="connsiteY54" fmla="*/ 5741678 h 10321800"/>
              <a:gd name="connsiteX55" fmla="*/ 5561871 w 15473142"/>
              <a:gd name="connsiteY55" fmla="*/ 5734123 h 10321800"/>
              <a:gd name="connsiteX56" fmla="*/ 5661021 w 15473142"/>
              <a:gd name="connsiteY56" fmla="*/ 5751122 h 10321800"/>
              <a:gd name="connsiteX57" fmla="*/ 5810219 w 15473142"/>
              <a:gd name="connsiteY57" fmla="*/ 5786063 h 10321800"/>
              <a:gd name="connsiteX58" fmla="*/ 5919757 w 15473142"/>
              <a:gd name="connsiteY58" fmla="*/ 5812505 h 10321800"/>
              <a:gd name="connsiteX59" fmla="*/ 5972637 w 15473142"/>
              <a:gd name="connsiteY59" fmla="*/ 5788896 h 10321800"/>
              <a:gd name="connsiteX60" fmla="*/ 6017963 w 15473142"/>
              <a:gd name="connsiteY60" fmla="*/ 5742622 h 10321800"/>
              <a:gd name="connsiteX61" fmla="*/ 6073676 w 15473142"/>
              <a:gd name="connsiteY61" fmla="*/ 5700126 h 10321800"/>
              <a:gd name="connsiteX62" fmla="*/ 6173771 w 15473142"/>
              <a:gd name="connsiteY62" fmla="*/ 5640632 h 10321800"/>
              <a:gd name="connsiteX63" fmla="*/ 6283309 w 15473142"/>
              <a:gd name="connsiteY63" fmla="*/ 5596247 h 10321800"/>
              <a:gd name="connsiteX64" fmla="*/ 6313526 w 15473142"/>
              <a:gd name="connsiteY64" fmla="*/ 5583026 h 10321800"/>
              <a:gd name="connsiteX65" fmla="*/ 6416453 w 15473142"/>
              <a:gd name="connsiteY65" fmla="*/ 5538642 h 10321800"/>
              <a:gd name="connsiteX66" fmla="*/ 6510882 w 15473142"/>
              <a:gd name="connsiteY66" fmla="*/ 5485758 h 10321800"/>
              <a:gd name="connsiteX67" fmla="*/ 6662914 w 15473142"/>
              <a:gd name="connsiteY67" fmla="*/ 5389434 h 10321800"/>
              <a:gd name="connsiteX68" fmla="*/ 6758287 w 15473142"/>
              <a:gd name="connsiteY68" fmla="*/ 5338438 h 10321800"/>
              <a:gd name="connsiteX69" fmla="*/ 6789448 w 15473142"/>
              <a:gd name="connsiteY69" fmla="*/ 5319551 h 10321800"/>
              <a:gd name="connsiteX70" fmla="*/ 6853660 w 15473142"/>
              <a:gd name="connsiteY70" fmla="*/ 5261946 h 10321800"/>
              <a:gd name="connsiteX71" fmla="*/ 6915039 w 15473142"/>
              <a:gd name="connsiteY71" fmla="*/ 5207173 h 10321800"/>
              <a:gd name="connsiteX72" fmla="*/ 6972641 w 15473142"/>
              <a:gd name="connsiteY72" fmla="*/ 5173176 h 10321800"/>
              <a:gd name="connsiteX73" fmla="*/ 7032131 w 15473142"/>
              <a:gd name="connsiteY73" fmla="*/ 5150512 h 10321800"/>
              <a:gd name="connsiteX74" fmla="*/ 7367354 w 15473142"/>
              <a:gd name="connsiteY74" fmla="*/ 5016414 h 10321800"/>
              <a:gd name="connsiteX75" fmla="*/ 7387184 w 15473142"/>
              <a:gd name="connsiteY75" fmla="*/ 5005082 h 10321800"/>
              <a:gd name="connsiteX76" fmla="*/ 7468393 w 15473142"/>
              <a:gd name="connsiteY76" fmla="*/ 4978640 h 10321800"/>
              <a:gd name="connsiteX77" fmla="*/ 7490111 w 15473142"/>
              <a:gd name="connsiteY77" fmla="*/ 4972974 h 10321800"/>
              <a:gd name="connsiteX78" fmla="*/ 7627978 w 15473142"/>
              <a:gd name="connsiteY78" fmla="*/ 4990916 h 10321800"/>
              <a:gd name="connsiteX79" fmla="*/ 7679914 w 15473142"/>
              <a:gd name="connsiteY79" fmla="*/ 5032467 h 10321800"/>
              <a:gd name="connsiteX80" fmla="*/ 7687468 w 15473142"/>
              <a:gd name="connsiteY80" fmla="*/ 5040967 h 10321800"/>
              <a:gd name="connsiteX81" fmla="*/ 7733739 w 15473142"/>
              <a:gd name="connsiteY81" fmla="*/ 5102350 h 10321800"/>
              <a:gd name="connsiteX82" fmla="*/ 7759234 w 15473142"/>
              <a:gd name="connsiteY82" fmla="*/ 5142958 h 10321800"/>
              <a:gd name="connsiteX83" fmla="*/ 7806449 w 15473142"/>
              <a:gd name="connsiteY83" fmla="*/ 5204340 h 10321800"/>
              <a:gd name="connsiteX84" fmla="*/ 7847998 w 15473142"/>
              <a:gd name="connsiteY84" fmla="*/ 5210006 h 10321800"/>
              <a:gd name="connsiteX85" fmla="*/ 7888602 w 15473142"/>
              <a:gd name="connsiteY85" fmla="*/ 5220394 h 10321800"/>
              <a:gd name="connsiteX86" fmla="*/ 8005694 w 15473142"/>
              <a:gd name="connsiteY86" fmla="*/ 5325218 h 10321800"/>
              <a:gd name="connsiteX87" fmla="*/ 8048187 w 15473142"/>
              <a:gd name="connsiteY87" fmla="*/ 5394155 h 10321800"/>
              <a:gd name="connsiteX88" fmla="*/ 8107677 w 15473142"/>
              <a:gd name="connsiteY88" fmla="*/ 5505589 h 10321800"/>
              <a:gd name="connsiteX89" fmla="*/ 8153948 w 15473142"/>
              <a:gd name="connsiteY89" fmla="*/ 5596247 h 10321800"/>
              <a:gd name="connsiteX90" fmla="*/ 8200218 w 15473142"/>
              <a:gd name="connsiteY90" fmla="*/ 5715236 h 10321800"/>
              <a:gd name="connsiteX91" fmla="*/ 8205884 w 15473142"/>
              <a:gd name="connsiteY91" fmla="*/ 5729401 h 10321800"/>
              <a:gd name="connsiteX92" fmla="*/ 8265374 w 15473142"/>
              <a:gd name="connsiteY92" fmla="*/ 5813449 h 10321800"/>
              <a:gd name="connsiteX93" fmla="*/ 8620427 w 15473142"/>
              <a:gd name="connsiteY93" fmla="*/ 5994765 h 10321800"/>
              <a:gd name="connsiteX94" fmla="*/ 8736575 w 15473142"/>
              <a:gd name="connsiteY94" fmla="*/ 6037261 h 10321800"/>
              <a:gd name="connsiteX95" fmla="*/ 8849889 w 15473142"/>
              <a:gd name="connsiteY95" fmla="*/ 6057093 h 10321800"/>
              <a:gd name="connsiteX96" fmla="*/ 8981146 w 15473142"/>
              <a:gd name="connsiteY96" fmla="*/ 6050482 h 10321800"/>
              <a:gd name="connsiteX97" fmla="*/ 9028360 w 15473142"/>
              <a:gd name="connsiteY97" fmla="*/ 6038206 h 10321800"/>
              <a:gd name="connsiteX98" fmla="*/ 9114291 w 15473142"/>
              <a:gd name="connsiteY98" fmla="*/ 6011764 h 10321800"/>
              <a:gd name="connsiteX99" fmla="*/ 9354140 w 15473142"/>
              <a:gd name="connsiteY99" fmla="*/ 5926772 h 10321800"/>
              <a:gd name="connsiteX100" fmla="*/ 9461790 w 15473142"/>
              <a:gd name="connsiteY100" fmla="*/ 5874832 h 10321800"/>
              <a:gd name="connsiteX101" fmla="*/ 9477842 w 15473142"/>
              <a:gd name="connsiteY101" fmla="*/ 5864444 h 10321800"/>
              <a:gd name="connsiteX102" fmla="*/ 9569439 w 15473142"/>
              <a:gd name="connsiteY102" fmla="*/ 5803061 h 10321800"/>
              <a:gd name="connsiteX103" fmla="*/ 9775294 w 15473142"/>
              <a:gd name="connsiteY103" fmla="*/ 5702015 h 10321800"/>
              <a:gd name="connsiteX104" fmla="*/ 9889553 w 15473142"/>
              <a:gd name="connsiteY104" fmla="*/ 5666130 h 10321800"/>
              <a:gd name="connsiteX105" fmla="*/ 10016088 w 15473142"/>
              <a:gd name="connsiteY105" fmla="*/ 5607580 h 10321800"/>
              <a:gd name="connsiteX106" fmla="*/ 10034029 w 15473142"/>
              <a:gd name="connsiteY106" fmla="*/ 5593414 h 10321800"/>
              <a:gd name="connsiteX107" fmla="*/ 10153010 w 15473142"/>
              <a:gd name="connsiteY107" fmla="*/ 5508422 h 10321800"/>
              <a:gd name="connsiteX108" fmla="*/ 10254049 w 15473142"/>
              <a:gd name="connsiteY108" fmla="*/ 5451761 h 10321800"/>
              <a:gd name="connsiteX109" fmla="*/ 10280489 w 15473142"/>
              <a:gd name="connsiteY109" fmla="*/ 5447039 h 10321800"/>
              <a:gd name="connsiteX110" fmla="*/ 10394748 w 15473142"/>
              <a:gd name="connsiteY110" fmla="*/ 5476314 h 10321800"/>
              <a:gd name="connsiteX111" fmla="*/ 10475957 w 15473142"/>
              <a:gd name="connsiteY111" fmla="*/ 5518810 h 10321800"/>
              <a:gd name="connsiteX112" fmla="*/ 10492010 w 15473142"/>
              <a:gd name="connsiteY112" fmla="*/ 5532976 h 10321800"/>
              <a:gd name="connsiteX113" fmla="*/ 10502397 w 15473142"/>
              <a:gd name="connsiteY113" fmla="*/ 5561306 h 10321800"/>
              <a:gd name="connsiteX114" fmla="*/ 10544891 w 15473142"/>
              <a:gd name="connsiteY114" fmla="*/ 5602858 h 10321800"/>
              <a:gd name="connsiteX115" fmla="*/ 10554333 w 15473142"/>
              <a:gd name="connsiteY115" fmla="*/ 5672740 h 10321800"/>
              <a:gd name="connsiteX116" fmla="*/ 10624211 w 15473142"/>
              <a:gd name="connsiteY116" fmla="*/ 5723735 h 10321800"/>
              <a:gd name="connsiteX117" fmla="*/ 10648763 w 15473142"/>
              <a:gd name="connsiteY117" fmla="*/ 5777564 h 10321800"/>
              <a:gd name="connsiteX118" fmla="*/ 10681813 w 15473142"/>
              <a:gd name="connsiteY118" fmla="*/ 5833281 h 10321800"/>
              <a:gd name="connsiteX119" fmla="*/ 10831955 w 15473142"/>
              <a:gd name="connsiteY119" fmla="*/ 5904107 h 10321800"/>
              <a:gd name="connsiteX120" fmla="*/ 10980208 w 15473142"/>
              <a:gd name="connsiteY120" fmla="*/ 5969268 h 10321800"/>
              <a:gd name="connsiteX121" fmla="*/ 11119963 w 15473142"/>
              <a:gd name="connsiteY121" fmla="*/ 6012708 h 10321800"/>
              <a:gd name="connsiteX122" fmla="*/ 11305044 w 15473142"/>
              <a:gd name="connsiteY122" fmla="*/ 6076924 h 10321800"/>
              <a:gd name="connsiteX123" fmla="*/ 11583610 w 15473142"/>
              <a:gd name="connsiteY123" fmla="*/ 6192135 h 10321800"/>
              <a:gd name="connsiteX124" fmla="*/ 11662930 w 15473142"/>
              <a:gd name="connsiteY124" fmla="*/ 6216689 h 10321800"/>
              <a:gd name="connsiteX125" fmla="*/ 11814017 w 15473142"/>
              <a:gd name="connsiteY125" fmla="*/ 6274294 h 10321800"/>
              <a:gd name="connsiteX126" fmla="*/ 11853677 w 15473142"/>
              <a:gd name="connsiteY126" fmla="*/ 6285627 h 10321800"/>
              <a:gd name="connsiteX127" fmla="*/ 11934886 w 15473142"/>
              <a:gd name="connsiteY127" fmla="*/ 6312068 h 10321800"/>
              <a:gd name="connsiteX128" fmla="*/ 12012318 w 15473142"/>
              <a:gd name="connsiteY128" fmla="*/ 6337566 h 10321800"/>
              <a:gd name="connsiteX129" fmla="*/ 12047257 w 15473142"/>
              <a:gd name="connsiteY129" fmla="*/ 6352676 h 10321800"/>
              <a:gd name="connsiteX130" fmla="*/ 12122800 w 15473142"/>
              <a:gd name="connsiteY130" fmla="*/ 6385728 h 10321800"/>
              <a:gd name="connsiteX131" fmla="*/ 12194566 w 15473142"/>
              <a:gd name="connsiteY131" fmla="*/ 6415948 h 10321800"/>
              <a:gd name="connsiteX132" fmla="*/ 12304104 w 15473142"/>
              <a:gd name="connsiteY132" fmla="*/ 6457499 h 10321800"/>
              <a:gd name="connsiteX133" fmla="*/ 12453301 w 15473142"/>
              <a:gd name="connsiteY133" fmla="*/ 6509439 h 10321800"/>
              <a:gd name="connsiteX134" fmla="*/ 12499572 w 15473142"/>
              <a:gd name="connsiteY134" fmla="*/ 6518882 h 10321800"/>
              <a:gd name="connsiteX135" fmla="*/ 12536399 w 15473142"/>
              <a:gd name="connsiteY135" fmla="*/ 6524548 h 10321800"/>
              <a:gd name="connsiteX136" fmla="*/ 12595889 w 15473142"/>
              <a:gd name="connsiteY136" fmla="*/ 6500939 h 10321800"/>
              <a:gd name="connsiteX137" fmla="*/ 12606276 w 15473142"/>
              <a:gd name="connsiteY137" fmla="*/ 6487719 h 10321800"/>
              <a:gd name="connsiteX138" fmla="*/ 12647825 w 15473142"/>
              <a:gd name="connsiteY138" fmla="*/ 6540602 h 10321800"/>
              <a:gd name="connsiteX139" fmla="*/ 12714870 w 15473142"/>
              <a:gd name="connsiteY139" fmla="*/ 6499995 h 10321800"/>
              <a:gd name="connsiteX140" fmla="*/ 12731867 w 15473142"/>
              <a:gd name="connsiteY140" fmla="*/ 6547213 h 10321800"/>
              <a:gd name="connsiteX141" fmla="*/ 12744143 w 15473142"/>
              <a:gd name="connsiteY141" fmla="*/ 6592542 h 10321800"/>
              <a:gd name="connsiteX142" fmla="*/ 12783803 w 15473142"/>
              <a:gd name="connsiteY142" fmla="*/ 6592542 h 10321800"/>
              <a:gd name="connsiteX143" fmla="*/ 12799856 w 15473142"/>
              <a:gd name="connsiteY143" fmla="*/ 6548157 h 10321800"/>
              <a:gd name="connsiteX144" fmla="*/ 12925447 w 15473142"/>
              <a:gd name="connsiteY144" fmla="*/ 6610485 h 10321800"/>
              <a:gd name="connsiteX145" fmla="*/ 12962274 w 15473142"/>
              <a:gd name="connsiteY145" fmla="*/ 6566100 h 10321800"/>
              <a:gd name="connsiteX146" fmla="*/ 12994380 w 15473142"/>
              <a:gd name="connsiteY146" fmla="*/ 6611429 h 10321800"/>
              <a:gd name="connsiteX147" fmla="*/ 13084087 w 15473142"/>
              <a:gd name="connsiteY147" fmla="*/ 6600097 h 10321800"/>
              <a:gd name="connsiteX148" fmla="*/ 13087865 w 15473142"/>
              <a:gd name="connsiteY148" fmla="*/ 6601041 h 10321800"/>
              <a:gd name="connsiteX149" fmla="*/ 13204957 w 15473142"/>
              <a:gd name="connsiteY149" fmla="*/ 6628427 h 10321800"/>
              <a:gd name="connsiteX150" fmla="*/ 13247450 w 15473142"/>
              <a:gd name="connsiteY150" fmla="*/ 6610485 h 10321800"/>
              <a:gd name="connsiteX151" fmla="*/ 13255948 w 15473142"/>
              <a:gd name="connsiteY151" fmla="*/ 6510383 h 10321800"/>
              <a:gd name="connsiteX152" fmla="*/ 13288998 w 15473142"/>
              <a:gd name="connsiteY152" fmla="*/ 6427280 h 10321800"/>
              <a:gd name="connsiteX153" fmla="*/ 13323937 w 15473142"/>
              <a:gd name="connsiteY153" fmla="*/ 6330011 h 10321800"/>
              <a:gd name="connsiteX154" fmla="*/ 13388149 w 15473142"/>
              <a:gd name="connsiteY154" fmla="*/ 6205356 h 10321800"/>
              <a:gd name="connsiteX155" fmla="*/ 13432531 w 15473142"/>
              <a:gd name="connsiteY155" fmla="*/ 6154361 h 10321800"/>
              <a:gd name="connsiteX156" fmla="*/ 13461804 w 15473142"/>
              <a:gd name="connsiteY156" fmla="*/ 6130752 h 10321800"/>
              <a:gd name="connsiteX157" fmla="*/ 13494854 w 15473142"/>
              <a:gd name="connsiteY157" fmla="*/ 6141140 h 10321800"/>
              <a:gd name="connsiteX158" fmla="*/ 13522238 w 15473142"/>
              <a:gd name="connsiteY158" fmla="*/ 6190247 h 10321800"/>
              <a:gd name="connsiteX159" fmla="*/ 13535458 w 15473142"/>
              <a:gd name="connsiteY159" fmla="*/ 6231798 h 10321800"/>
              <a:gd name="connsiteX160" fmla="*/ 13543012 w 15473142"/>
              <a:gd name="connsiteY160" fmla="*/ 6268628 h 10321800"/>
              <a:gd name="connsiteX161" fmla="*/ 13573230 w 15473142"/>
              <a:gd name="connsiteY161" fmla="*/ 6281849 h 10321800"/>
              <a:gd name="connsiteX162" fmla="*/ 13667659 w 15473142"/>
              <a:gd name="connsiteY162" fmla="*/ 6233687 h 10321800"/>
              <a:gd name="connsiteX163" fmla="*/ 13700709 w 15473142"/>
              <a:gd name="connsiteY163" fmla="*/ 6194024 h 10321800"/>
              <a:gd name="connsiteX164" fmla="*/ 13718650 w 15473142"/>
              <a:gd name="connsiteY164" fmla="*/ 6175137 h 10321800"/>
              <a:gd name="connsiteX165" fmla="*/ 13761144 w 15473142"/>
              <a:gd name="connsiteY165" fmla="*/ 6176081 h 10321800"/>
              <a:gd name="connsiteX166" fmla="*/ 13804581 w 15473142"/>
              <a:gd name="connsiteY166" fmla="*/ 6182692 h 10321800"/>
              <a:gd name="connsiteX167" fmla="*/ 13969832 w 15473142"/>
              <a:gd name="connsiteY167" fmla="*/ 6085423 h 10321800"/>
              <a:gd name="connsiteX168" fmla="*/ 13981163 w 15473142"/>
              <a:gd name="connsiteY168" fmla="*/ 6075035 h 10321800"/>
              <a:gd name="connsiteX169" fmla="*/ 14040654 w 15473142"/>
              <a:gd name="connsiteY169" fmla="*/ 5954158 h 10321800"/>
              <a:gd name="connsiteX170" fmla="*/ 14061428 w 15473142"/>
              <a:gd name="connsiteY170" fmla="*/ 5882387 h 10321800"/>
              <a:gd name="connsiteX171" fmla="*/ 14090701 w 15473142"/>
              <a:gd name="connsiteY171" fmla="*/ 5840835 h 10321800"/>
              <a:gd name="connsiteX172" fmla="*/ 14153968 w 15473142"/>
              <a:gd name="connsiteY172" fmla="*/ 5773786 h 10321800"/>
              <a:gd name="connsiteX173" fmla="*/ 14195517 w 15473142"/>
              <a:gd name="connsiteY173" fmla="*/ 5763398 h 10321800"/>
              <a:gd name="connsiteX174" fmla="*/ 14330551 w 15473142"/>
              <a:gd name="connsiteY174" fmla="*/ 5572639 h 10321800"/>
              <a:gd name="connsiteX175" fmla="*/ 14431590 w 15473142"/>
              <a:gd name="connsiteY175" fmla="*/ 5489535 h 10321800"/>
              <a:gd name="connsiteX176" fmla="*/ 14460863 w 15473142"/>
              <a:gd name="connsiteY176" fmla="*/ 5457427 h 10321800"/>
              <a:gd name="connsiteX177" fmla="*/ 14464640 w 15473142"/>
              <a:gd name="connsiteY177" fmla="*/ 5443262 h 10321800"/>
              <a:gd name="connsiteX178" fmla="*/ 14527907 w 15473142"/>
              <a:gd name="connsiteY178" fmla="*/ 5368658 h 10321800"/>
              <a:gd name="connsiteX179" fmla="*/ 14603451 w 15473142"/>
              <a:gd name="connsiteY179" fmla="*/ 5340327 h 10321800"/>
              <a:gd name="connsiteX180" fmla="*/ 14629891 w 15473142"/>
              <a:gd name="connsiteY180" fmla="*/ 5311997 h 10321800"/>
              <a:gd name="connsiteX181" fmla="*/ 14656331 w 15473142"/>
              <a:gd name="connsiteY181" fmla="*/ 5227005 h 10321800"/>
              <a:gd name="connsiteX182" fmla="*/ 14691270 w 15473142"/>
              <a:gd name="connsiteY182" fmla="*/ 5176954 h 10321800"/>
              <a:gd name="connsiteX183" fmla="*/ 14711100 w 15473142"/>
              <a:gd name="connsiteY183" fmla="*/ 5145791 h 10321800"/>
              <a:gd name="connsiteX184" fmla="*/ 14740373 w 15473142"/>
              <a:gd name="connsiteY184" fmla="*/ 5092906 h 10321800"/>
              <a:gd name="connsiteX185" fmla="*/ 14781921 w 15473142"/>
              <a:gd name="connsiteY185" fmla="*/ 5035301 h 10321800"/>
              <a:gd name="connsiteX186" fmla="*/ 14792309 w 15473142"/>
              <a:gd name="connsiteY186" fmla="*/ 5011692 h 10321800"/>
              <a:gd name="connsiteX187" fmla="*/ 14843300 w 15473142"/>
              <a:gd name="connsiteY187" fmla="*/ 4956920 h 10321800"/>
              <a:gd name="connsiteX188" fmla="*/ 14873518 w 15473142"/>
              <a:gd name="connsiteY188" fmla="*/ 4870983 h 10321800"/>
              <a:gd name="connsiteX189" fmla="*/ 14872573 w 15473142"/>
              <a:gd name="connsiteY189" fmla="*/ 67049 h 10321800"/>
              <a:gd name="connsiteX190" fmla="*/ 14872573 w 15473142"/>
              <a:gd name="connsiteY190" fmla="*/ 13221 h 10321800"/>
              <a:gd name="connsiteX191" fmla="*/ 15469365 w 15473142"/>
              <a:gd name="connsiteY191" fmla="*/ 13221 h 10321800"/>
              <a:gd name="connsiteX192" fmla="*/ 15472198 w 15473142"/>
              <a:gd name="connsiteY192" fmla="*/ 33052 h 10321800"/>
              <a:gd name="connsiteX193" fmla="*/ 15473142 w 15473142"/>
              <a:gd name="connsiteY193" fmla="*/ 74604 h 10321800"/>
              <a:gd name="connsiteX194" fmla="*/ 15472198 w 15473142"/>
              <a:gd name="connsiteY194" fmla="*/ 10265139 h 10321800"/>
              <a:gd name="connsiteX195" fmla="*/ 15471253 w 15473142"/>
              <a:gd name="connsiteY195" fmla="*/ 10321800 h 10321800"/>
              <a:gd name="connsiteX196" fmla="*/ 0 w 15473142"/>
              <a:gd name="connsiteY196" fmla="*/ 10321800 h 10321800"/>
              <a:gd name="connsiteX197" fmla="*/ 0 w 15473142"/>
              <a:gd name="connsiteY197" fmla="*/ 1889 h 10321800"/>
              <a:gd name="connsiteX198" fmla="*/ 36827 w 15473142"/>
              <a:gd name="connsiteY198" fmla="*/ 0 h 1032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</a:cxnLst>
            <a:rect l="l" t="t" r="r" b="b"/>
            <a:pathLst>
              <a:path w="15473142" h="10321800">
                <a:moveTo>
                  <a:pt x="36827" y="0"/>
                </a:moveTo>
                <a:cubicBezTo>
                  <a:pt x="228518" y="0"/>
                  <a:pt x="420209" y="0"/>
                  <a:pt x="610956" y="0"/>
                </a:cubicBezTo>
                <a:cubicBezTo>
                  <a:pt x="625120" y="0"/>
                  <a:pt x="638341" y="0"/>
                  <a:pt x="656282" y="0"/>
                </a:cubicBezTo>
                <a:cubicBezTo>
                  <a:pt x="656282" y="2300449"/>
                  <a:pt x="656282" y="4596176"/>
                  <a:pt x="656282" y="6899457"/>
                </a:cubicBezTo>
                <a:cubicBezTo>
                  <a:pt x="669502" y="6889069"/>
                  <a:pt x="678001" y="6883403"/>
                  <a:pt x="684611" y="6877737"/>
                </a:cubicBezTo>
                <a:cubicBezTo>
                  <a:pt x="733714" y="6834297"/>
                  <a:pt x="781873" y="6790856"/>
                  <a:pt x="830976" y="6747416"/>
                </a:cubicBezTo>
                <a:cubicBezTo>
                  <a:pt x="841363" y="6737973"/>
                  <a:pt x="853639" y="6730418"/>
                  <a:pt x="865914" y="6723807"/>
                </a:cubicBezTo>
                <a:cubicBezTo>
                  <a:pt x="915962" y="6699254"/>
                  <a:pt x="966954" y="6674701"/>
                  <a:pt x="1017945" y="6650148"/>
                </a:cubicBezTo>
                <a:cubicBezTo>
                  <a:pt x="1032110" y="6642593"/>
                  <a:pt x="1046274" y="6634094"/>
                  <a:pt x="1059494" y="6624650"/>
                </a:cubicBezTo>
                <a:cubicBezTo>
                  <a:pt x="1089711" y="6603874"/>
                  <a:pt x="1120873" y="6584987"/>
                  <a:pt x="1159589" y="6586876"/>
                </a:cubicBezTo>
                <a:cubicBezTo>
                  <a:pt x="1178475" y="6587820"/>
                  <a:pt x="1189806" y="6576488"/>
                  <a:pt x="1202082" y="6565156"/>
                </a:cubicBezTo>
                <a:cubicBezTo>
                  <a:pt x="1234188" y="6534936"/>
                  <a:pt x="1266294" y="6505661"/>
                  <a:pt x="1298399" y="6475442"/>
                </a:cubicBezTo>
                <a:cubicBezTo>
                  <a:pt x="1302177" y="6471664"/>
                  <a:pt x="1305954" y="6466943"/>
                  <a:pt x="1310675" y="6465998"/>
                </a:cubicBezTo>
                <a:cubicBezTo>
                  <a:pt x="1353168" y="6450889"/>
                  <a:pt x="1385274" y="6419725"/>
                  <a:pt x="1420213" y="6394227"/>
                </a:cubicBezTo>
                <a:cubicBezTo>
                  <a:pt x="1427767" y="6389506"/>
                  <a:pt x="1440043" y="6383839"/>
                  <a:pt x="1448542" y="6386673"/>
                </a:cubicBezTo>
                <a:cubicBezTo>
                  <a:pt x="1472149" y="6392339"/>
                  <a:pt x="1486313" y="6379118"/>
                  <a:pt x="1500478" y="6364952"/>
                </a:cubicBezTo>
                <a:cubicBezTo>
                  <a:pt x="1548636" y="6315846"/>
                  <a:pt x="1598684" y="6270517"/>
                  <a:pt x="1644010" y="6219522"/>
                </a:cubicBezTo>
                <a:cubicBezTo>
                  <a:pt x="1688391" y="6170415"/>
                  <a:pt x="1727107" y="6116587"/>
                  <a:pt x="1767712" y="6064647"/>
                </a:cubicBezTo>
                <a:cubicBezTo>
                  <a:pt x="1773378" y="6058037"/>
                  <a:pt x="1779988" y="6051427"/>
                  <a:pt x="1786598" y="6046705"/>
                </a:cubicBezTo>
                <a:cubicBezTo>
                  <a:pt x="1820592" y="6023096"/>
                  <a:pt x="1847976" y="5990988"/>
                  <a:pt x="1889525" y="5976822"/>
                </a:cubicBezTo>
                <a:cubicBezTo>
                  <a:pt x="1899912" y="5973045"/>
                  <a:pt x="1910300" y="5962657"/>
                  <a:pt x="1918798" y="5954158"/>
                </a:cubicBezTo>
                <a:cubicBezTo>
                  <a:pt x="1935796" y="5935271"/>
                  <a:pt x="1956570" y="5932438"/>
                  <a:pt x="1976400" y="5945659"/>
                </a:cubicBezTo>
                <a:cubicBezTo>
                  <a:pt x="2009450" y="5967379"/>
                  <a:pt x="2042500" y="5971156"/>
                  <a:pt x="2081216" y="5961713"/>
                </a:cubicBezTo>
                <a:cubicBezTo>
                  <a:pt x="2126542" y="5951325"/>
                  <a:pt x="2166202" y="5965490"/>
                  <a:pt x="2201141" y="5998543"/>
                </a:cubicBezTo>
                <a:cubicBezTo>
                  <a:pt x="2242690" y="6039150"/>
                  <a:pt x="2282350" y="6081646"/>
                  <a:pt x="2311623" y="6131697"/>
                </a:cubicBezTo>
                <a:cubicBezTo>
                  <a:pt x="2336174" y="6172304"/>
                  <a:pt x="2368281" y="6200635"/>
                  <a:pt x="2416439" y="6211967"/>
                </a:cubicBezTo>
                <a:cubicBezTo>
                  <a:pt x="2457988" y="6221410"/>
                  <a:pt x="2492927" y="6244075"/>
                  <a:pt x="2523144" y="6273350"/>
                </a:cubicBezTo>
                <a:cubicBezTo>
                  <a:pt x="2544863" y="6294126"/>
                  <a:pt x="2570359" y="6306402"/>
                  <a:pt x="2597743" y="6313957"/>
                </a:cubicBezTo>
                <a:cubicBezTo>
                  <a:pt x="2613796" y="6318679"/>
                  <a:pt x="2624183" y="6326234"/>
                  <a:pt x="2634570" y="6336622"/>
                </a:cubicBezTo>
                <a:cubicBezTo>
                  <a:pt x="2645902" y="6347954"/>
                  <a:pt x="2661011" y="6356453"/>
                  <a:pt x="2676119" y="6359286"/>
                </a:cubicBezTo>
                <a:cubicBezTo>
                  <a:pt x="2713891" y="6366841"/>
                  <a:pt x="2752607" y="6369674"/>
                  <a:pt x="2786601" y="6393283"/>
                </a:cubicBezTo>
                <a:cubicBezTo>
                  <a:pt x="2795100" y="6399893"/>
                  <a:pt x="2814930" y="6401782"/>
                  <a:pt x="2824373" y="6396116"/>
                </a:cubicBezTo>
                <a:cubicBezTo>
                  <a:pt x="2881030" y="6362119"/>
                  <a:pt x="2932022" y="6381951"/>
                  <a:pt x="2980181" y="6410281"/>
                </a:cubicBezTo>
                <a:cubicBezTo>
                  <a:pt x="3014175" y="6430113"/>
                  <a:pt x="3048170" y="6443334"/>
                  <a:pt x="3085941" y="6446167"/>
                </a:cubicBezTo>
                <a:cubicBezTo>
                  <a:pt x="3094440" y="6447111"/>
                  <a:pt x="3103883" y="6447111"/>
                  <a:pt x="3111437" y="6443334"/>
                </a:cubicBezTo>
                <a:cubicBezTo>
                  <a:pt x="3139766" y="6432002"/>
                  <a:pt x="3166206" y="6418781"/>
                  <a:pt x="3193590" y="6405560"/>
                </a:cubicBezTo>
                <a:cubicBezTo>
                  <a:pt x="3220030" y="6392339"/>
                  <a:pt x="3246471" y="6384784"/>
                  <a:pt x="3275743" y="6381951"/>
                </a:cubicBezTo>
                <a:cubicBezTo>
                  <a:pt x="3299351" y="6380062"/>
                  <a:pt x="3321070" y="6366841"/>
                  <a:pt x="3343733" y="6361175"/>
                </a:cubicBezTo>
                <a:cubicBezTo>
                  <a:pt x="3366396" y="6354564"/>
                  <a:pt x="3390003" y="6347954"/>
                  <a:pt x="3413610" y="6346065"/>
                </a:cubicBezTo>
                <a:cubicBezTo>
                  <a:pt x="3455159" y="6342288"/>
                  <a:pt x="3491042" y="6324345"/>
                  <a:pt x="3522203" y="6298848"/>
                </a:cubicBezTo>
                <a:cubicBezTo>
                  <a:pt x="3557142" y="6270517"/>
                  <a:pt x="3593969" y="6253518"/>
                  <a:pt x="3639295" y="6254463"/>
                </a:cubicBezTo>
                <a:cubicBezTo>
                  <a:pt x="3648738" y="6254463"/>
                  <a:pt x="3660070" y="6253518"/>
                  <a:pt x="3668568" y="6249741"/>
                </a:cubicBezTo>
                <a:cubicBezTo>
                  <a:pt x="3739390" y="6216689"/>
                  <a:pt x="3809268" y="6183636"/>
                  <a:pt x="3870647" y="6134530"/>
                </a:cubicBezTo>
                <a:cubicBezTo>
                  <a:pt x="3914084" y="6099589"/>
                  <a:pt x="3953744" y="6055204"/>
                  <a:pt x="4013234" y="6045760"/>
                </a:cubicBezTo>
                <a:cubicBezTo>
                  <a:pt x="4080279" y="6034428"/>
                  <a:pt x="4126549" y="5984377"/>
                  <a:pt x="4183207" y="5954158"/>
                </a:cubicBezTo>
                <a:cubicBezTo>
                  <a:pt x="4229477" y="5930549"/>
                  <a:pt x="4273858" y="5906940"/>
                  <a:pt x="4327683" y="5905996"/>
                </a:cubicBezTo>
                <a:cubicBezTo>
                  <a:pt x="4360733" y="5905051"/>
                  <a:pt x="4391895" y="5903163"/>
                  <a:pt x="4424945" y="5905996"/>
                </a:cubicBezTo>
                <a:cubicBezTo>
                  <a:pt x="4457051" y="5908829"/>
                  <a:pt x="4490101" y="5904107"/>
                  <a:pt x="4522207" y="5897497"/>
                </a:cubicBezTo>
                <a:cubicBezTo>
                  <a:pt x="4575087" y="5886164"/>
                  <a:pt x="4627023" y="5871999"/>
                  <a:pt x="4680848" y="5868222"/>
                </a:cubicBezTo>
                <a:cubicBezTo>
                  <a:pt x="4700678" y="5866333"/>
                  <a:pt x="4719564" y="5851223"/>
                  <a:pt x="4738449" y="5840835"/>
                </a:cubicBezTo>
                <a:cubicBezTo>
                  <a:pt x="4802661" y="5805894"/>
                  <a:pt x="4871594" y="5791729"/>
                  <a:pt x="4944305" y="5787007"/>
                </a:cubicBezTo>
                <a:cubicBezTo>
                  <a:pt x="4974522" y="5785118"/>
                  <a:pt x="5002851" y="5785118"/>
                  <a:pt x="5031179" y="5770009"/>
                </a:cubicBezTo>
                <a:cubicBezTo>
                  <a:pt x="5053842" y="5758676"/>
                  <a:pt x="5082171" y="5760565"/>
                  <a:pt x="5108611" y="5756788"/>
                </a:cubicBezTo>
                <a:cubicBezTo>
                  <a:pt x="5122776" y="5753955"/>
                  <a:pt x="5137884" y="5750177"/>
                  <a:pt x="5152049" y="5747344"/>
                </a:cubicBezTo>
                <a:cubicBezTo>
                  <a:pt x="5163380" y="5745455"/>
                  <a:pt x="5174711" y="5741678"/>
                  <a:pt x="5185099" y="5741678"/>
                </a:cubicBezTo>
                <a:cubicBezTo>
                  <a:pt x="5310689" y="5738845"/>
                  <a:pt x="5436280" y="5736956"/>
                  <a:pt x="5561871" y="5734123"/>
                </a:cubicBezTo>
                <a:cubicBezTo>
                  <a:pt x="5596809" y="5733179"/>
                  <a:pt x="5628915" y="5734123"/>
                  <a:pt x="5661021" y="5751122"/>
                </a:cubicBezTo>
                <a:cubicBezTo>
                  <a:pt x="5707291" y="5775675"/>
                  <a:pt x="5761116" y="5771897"/>
                  <a:pt x="5810219" y="5786063"/>
                </a:cubicBezTo>
                <a:cubicBezTo>
                  <a:pt x="5847046" y="5796451"/>
                  <a:pt x="5883874" y="5803061"/>
                  <a:pt x="5919757" y="5812505"/>
                </a:cubicBezTo>
                <a:cubicBezTo>
                  <a:pt x="5950918" y="5821004"/>
                  <a:pt x="5963194" y="5818171"/>
                  <a:pt x="5972637" y="5788896"/>
                </a:cubicBezTo>
                <a:cubicBezTo>
                  <a:pt x="5980191" y="5764343"/>
                  <a:pt x="5995300" y="5750177"/>
                  <a:pt x="6017963" y="5742622"/>
                </a:cubicBezTo>
                <a:cubicBezTo>
                  <a:pt x="6042514" y="5735068"/>
                  <a:pt x="6059512" y="5719958"/>
                  <a:pt x="6073676" y="5700126"/>
                </a:cubicBezTo>
                <a:cubicBezTo>
                  <a:pt x="6098227" y="5667074"/>
                  <a:pt x="6128445" y="5644410"/>
                  <a:pt x="6173771" y="5640632"/>
                </a:cubicBezTo>
                <a:cubicBezTo>
                  <a:pt x="6212487" y="5636855"/>
                  <a:pt x="6253092" y="5628355"/>
                  <a:pt x="6283309" y="5596247"/>
                </a:cubicBezTo>
                <a:cubicBezTo>
                  <a:pt x="6289918" y="5588693"/>
                  <a:pt x="6303139" y="5586804"/>
                  <a:pt x="6313526" y="5583026"/>
                </a:cubicBezTo>
                <a:cubicBezTo>
                  <a:pt x="6349409" y="5571694"/>
                  <a:pt x="6384348" y="5562251"/>
                  <a:pt x="6416453" y="5538642"/>
                </a:cubicBezTo>
                <a:cubicBezTo>
                  <a:pt x="6444783" y="5516922"/>
                  <a:pt x="6478777" y="5502756"/>
                  <a:pt x="6510882" y="5485758"/>
                </a:cubicBezTo>
                <a:cubicBezTo>
                  <a:pt x="6564707" y="5458372"/>
                  <a:pt x="6617588" y="5430041"/>
                  <a:pt x="6662914" y="5389434"/>
                </a:cubicBezTo>
                <a:cubicBezTo>
                  <a:pt x="6689353" y="5364880"/>
                  <a:pt x="6719571" y="5345049"/>
                  <a:pt x="6758287" y="5338438"/>
                </a:cubicBezTo>
                <a:cubicBezTo>
                  <a:pt x="6768674" y="5336550"/>
                  <a:pt x="6780006" y="5328051"/>
                  <a:pt x="6789448" y="5319551"/>
                </a:cubicBezTo>
                <a:cubicBezTo>
                  <a:pt x="6811167" y="5301609"/>
                  <a:pt x="6832886" y="5281777"/>
                  <a:pt x="6853660" y="5261946"/>
                </a:cubicBezTo>
                <a:cubicBezTo>
                  <a:pt x="6874435" y="5244003"/>
                  <a:pt x="6894265" y="5225116"/>
                  <a:pt x="6915039" y="5207173"/>
                </a:cubicBezTo>
                <a:cubicBezTo>
                  <a:pt x="6932036" y="5192063"/>
                  <a:pt x="6948089" y="5177898"/>
                  <a:pt x="6972641" y="5173176"/>
                </a:cubicBezTo>
                <a:cubicBezTo>
                  <a:pt x="6993415" y="5170343"/>
                  <a:pt x="7012301" y="5158067"/>
                  <a:pt x="7032131" y="5150512"/>
                </a:cubicBezTo>
                <a:cubicBezTo>
                  <a:pt x="7143557" y="5106128"/>
                  <a:pt x="7254983" y="5060799"/>
                  <a:pt x="7367354" y="5016414"/>
                </a:cubicBezTo>
                <a:cubicBezTo>
                  <a:pt x="7373964" y="5013580"/>
                  <a:pt x="7380574" y="5008859"/>
                  <a:pt x="7387184" y="5005082"/>
                </a:cubicBezTo>
                <a:cubicBezTo>
                  <a:pt x="7411735" y="4990916"/>
                  <a:pt x="7438176" y="4978640"/>
                  <a:pt x="7468393" y="4978640"/>
                </a:cubicBezTo>
                <a:cubicBezTo>
                  <a:pt x="7475947" y="4978640"/>
                  <a:pt x="7484446" y="4976751"/>
                  <a:pt x="7490111" y="4972974"/>
                </a:cubicBezTo>
                <a:cubicBezTo>
                  <a:pt x="7541104" y="4937088"/>
                  <a:pt x="7585485" y="4959753"/>
                  <a:pt x="7627978" y="4990916"/>
                </a:cubicBezTo>
                <a:cubicBezTo>
                  <a:pt x="7645919" y="5003193"/>
                  <a:pt x="7662917" y="5018303"/>
                  <a:pt x="7679914" y="5032467"/>
                </a:cubicBezTo>
                <a:cubicBezTo>
                  <a:pt x="7682747" y="5035301"/>
                  <a:pt x="7686524" y="5038134"/>
                  <a:pt x="7687468" y="5040967"/>
                </a:cubicBezTo>
                <a:cubicBezTo>
                  <a:pt x="7691245" y="5070242"/>
                  <a:pt x="7716742" y="5082519"/>
                  <a:pt x="7733739" y="5102350"/>
                </a:cubicBezTo>
                <a:cubicBezTo>
                  <a:pt x="7744126" y="5114626"/>
                  <a:pt x="7753568" y="5128792"/>
                  <a:pt x="7759234" y="5142958"/>
                </a:cubicBezTo>
                <a:cubicBezTo>
                  <a:pt x="7768677" y="5168455"/>
                  <a:pt x="7782841" y="5189230"/>
                  <a:pt x="7806449" y="5204340"/>
                </a:cubicBezTo>
                <a:cubicBezTo>
                  <a:pt x="7819669" y="5211895"/>
                  <a:pt x="7831945" y="5219450"/>
                  <a:pt x="7847998" y="5210006"/>
                </a:cubicBezTo>
                <a:cubicBezTo>
                  <a:pt x="7864050" y="5201507"/>
                  <a:pt x="7878215" y="5208117"/>
                  <a:pt x="7888602" y="5220394"/>
                </a:cubicBezTo>
                <a:cubicBezTo>
                  <a:pt x="7920708" y="5262890"/>
                  <a:pt x="7966978" y="5290276"/>
                  <a:pt x="8005694" y="5325218"/>
                </a:cubicBezTo>
                <a:cubicBezTo>
                  <a:pt x="8025524" y="5342216"/>
                  <a:pt x="8042521" y="5368658"/>
                  <a:pt x="8048187" y="5394155"/>
                </a:cubicBezTo>
                <a:cubicBezTo>
                  <a:pt x="8058574" y="5437596"/>
                  <a:pt x="8087847" y="5468759"/>
                  <a:pt x="8107677" y="5505589"/>
                </a:cubicBezTo>
                <a:cubicBezTo>
                  <a:pt x="8123730" y="5535809"/>
                  <a:pt x="8140728" y="5565084"/>
                  <a:pt x="8153948" y="5596247"/>
                </a:cubicBezTo>
                <a:cubicBezTo>
                  <a:pt x="8170945" y="5634966"/>
                  <a:pt x="8185109" y="5675573"/>
                  <a:pt x="8200218" y="5715236"/>
                </a:cubicBezTo>
                <a:cubicBezTo>
                  <a:pt x="8202106" y="5719958"/>
                  <a:pt x="8205884" y="5724680"/>
                  <a:pt x="8205884" y="5729401"/>
                </a:cubicBezTo>
                <a:cubicBezTo>
                  <a:pt x="8203995" y="5772842"/>
                  <a:pt x="8235157" y="5793618"/>
                  <a:pt x="8265374" y="5813449"/>
                </a:cubicBezTo>
                <a:cubicBezTo>
                  <a:pt x="8377744" y="5885220"/>
                  <a:pt x="8492003" y="5954158"/>
                  <a:pt x="8620427" y="5994765"/>
                </a:cubicBezTo>
                <a:cubicBezTo>
                  <a:pt x="8660087" y="6007042"/>
                  <a:pt x="8698803" y="6019318"/>
                  <a:pt x="8736575" y="6037261"/>
                </a:cubicBezTo>
                <a:cubicBezTo>
                  <a:pt x="8769625" y="6054260"/>
                  <a:pt x="8812118" y="6056148"/>
                  <a:pt x="8849889" y="6057093"/>
                </a:cubicBezTo>
                <a:cubicBezTo>
                  <a:pt x="8893327" y="6058981"/>
                  <a:pt x="8937708" y="6054260"/>
                  <a:pt x="8981146" y="6050482"/>
                </a:cubicBezTo>
                <a:cubicBezTo>
                  <a:pt x="8997199" y="6049538"/>
                  <a:pt x="9012307" y="6042927"/>
                  <a:pt x="9028360" y="6038206"/>
                </a:cubicBezTo>
                <a:cubicBezTo>
                  <a:pt x="9056689" y="6028762"/>
                  <a:pt x="9085018" y="6017430"/>
                  <a:pt x="9114291" y="6011764"/>
                </a:cubicBezTo>
                <a:cubicBezTo>
                  <a:pt x="9198332" y="5996654"/>
                  <a:pt x="9277653" y="5965490"/>
                  <a:pt x="9354140" y="5926772"/>
                </a:cubicBezTo>
                <a:cubicBezTo>
                  <a:pt x="9390023" y="5908829"/>
                  <a:pt x="9425906" y="5892775"/>
                  <a:pt x="9461790" y="5874832"/>
                </a:cubicBezTo>
                <a:cubicBezTo>
                  <a:pt x="9467455" y="5871999"/>
                  <a:pt x="9474065" y="5869166"/>
                  <a:pt x="9477842" y="5864444"/>
                </a:cubicBezTo>
                <a:cubicBezTo>
                  <a:pt x="9501450" y="5834225"/>
                  <a:pt x="9536388" y="5821004"/>
                  <a:pt x="9569439" y="5803061"/>
                </a:cubicBezTo>
                <a:cubicBezTo>
                  <a:pt x="9637428" y="5766231"/>
                  <a:pt x="9713915" y="5749233"/>
                  <a:pt x="9775294" y="5702015"/>
                </a:cubicBezTo>
                <a:cubicBezTo>
                  <a:pt x="9808344" y="5677462"/>
                  <a:pt x="9850837" y="5674629"/>
                  <a:pt x="9889553" y="5666130"/>
                </a:cubicBezTo>
                <a:cubicBezTo>
                  <a:pt x="9936768" y="5656686"/>
                  <a:pt x="9982093" y="5643465"/>
                  <a:pt x="10016088" y="5607580"/>
                </a:cubicBezTo>
                <a:cubicBezTo>
                  <a:pt x="10021754" y="5601914"/>
                  <a:pt x="10027419" y="5595303"/>
                  <a:pt x="10034029" y="5593414"/>
                </a:cubicBezTo>
                <a:cubicBezTo>
                  <a:pt x="10081244" y="5575472"/>
                  <a:pt x="10112406" y="5535809"/>
                  <a:pt x="10153010" y="5508422"/>
                </a:cubicBezTo>
                <a:cubicBezTo>
                  <a:pt x="10185116" y="5486702"/>
                  <a:pt x="10220055" y="5469704"/>
                  <a:pt x="10254049" y="5451761"/>
                </a:cubicBezTo>
                <a:cubicBezTo>
                  <a:pt x="10261603" y="5447984"/>
                  <a:pt x="10271991" y="5447039"/>
                  <a:pt x="10280489" y="5447039"/>
                </a:cubicBezTo>
                <a:cubicBezTo>
                  <a:pt x="10319205" y="5451761"/>
                  <a:pt x="10357921" y="5452705"/>
                  <a:pt x="10394748" y="5476314"/>
                </a:cubicBezTo>
                <a:cubicBezTo>
                  <a:pt x="10419300" y="5491424"/>
                  <a:pt x="10442907" y="5515033"/>
                  <a:pt x="10475957" y="5518810"/>
                </a:cubicBezTo>
                <a:cubicBezTo>
                  <a:pt x="10481623" y="5518810"/>
                  <a:pt x="10488233" y="5527309"/>
                  <a:pt x="10492010" y="5532976"/>
                </a:cubicBezTo>
                <a:cubicBezTo>
                  <a:pt x="10496732" y="5541475"/>
                  <a:pt x="10500509" y="5551863"/>
                  <a:pt x="10502397" y="5561306"/>
                </a:cubicBezTo>
                <a:cubicBezTo>
                  <a:pt x="10506175" y="5584915"/>
                  <a:pt x="10515618" y="5601914"/>
                  <a:pt x="10544891" y="5602858"/>
                </a:cubicBezTo>
                <a:cubicBezTo>
                  <a:pt x="10547723" y="5627411"/>
                  <a:pt x="10551501" y="5651020"/>
                  <a:pt x="10554333" y="5672740"/>
                </a:cubicBezTo>
                <a:cubicBezTo>
                  <a:pt x="10577941" y="5689739"/>
                  <a:pt x="10600604" y="5707681"/>
                  <a:pt x="10624211" y="5723735"/>
                </a:cubicBezTo>
                <a:cubicBezTo>
                  <a:pt x="10644985" y="5736956"/>
                  <a:pt x="10653484" y="5754899"/>
                  <a:pt x="10648763" y="5777564"/>
                </a:cubicBezTo>
                <a:cubicBezTo>
                  <a:pt x="10644041" y="5806839"/>
                  <a:pt x="10657261" y="5821948"/>
                  <a:pt x="10681813" y="5833281"/>
                </a:cubicBezTo>
                <a:cubicBezTo>
                  <a:pt x="10732804" y="5855945"/>
                  <a:pt x="10781907" y="5880498"/>
                  <a:pt x="10831955" y="5904107"/>
                </a:cubicBezTo>
                <a:cubicBezTo>
                  <a:pt x="10881058" y="5926772"/>
                  <a:pt x="10929217" y="5950381"/>
                  <a:pt x="10980208" y="5969268"/>
                </a:cubicBezTo>
                <a:cubicBezTo>
                  <a:pt x="11025534" y="5986266"/>
                  <a:pt x="11073693" y="5997598"/>
                  <a:pt x="11119963" y="6012708"/>
                </a:cubicBezTo>
                <a:cubicBezTo>
                  <a:pt x="11182287" y="6033484"/>
                  <a:pt x="11244610" y="6053315"/>
                  <a:pt x="11305044" y="6076924"/>
                </a:cubicBezTo>
                <a:cubicBezTo>
                  <a:pt x="11398529" y="6113754"/>
                  <a:pt x="11491070" y="6154361"/>
                  <a:pt x="11583610" y="6192135"/>
                </a:cubicBezTo>
                <a:cubicBezTo>
                  <a:pt x="11609106" y="6202523"/>
                  <a:pt x="11635546" y="6211022"/>
                  <a:pt x="11662930" y="6216689"/>
                </a:cubicBezTo>
                <a:cubicBezTo>
                  <a:pt x="11716755" y="6227077"/>
                  <a:pt x="11763025" y="6256352"/>
                  <a:pt x="11814017" y="6274294"/>
                </a:cubicBezTo>
                <a:cubicBezTo>
                  <a:pt x="11826293" y="6279016"/>
                  <a:pt x="11839513" y="6282793"/>
                  <a:pt x="11853677" y="6285627"/>
                </a:cubicBezTo>
                <a:cubicBezTo>
                  <a:pt x="11881061" y="6292237"/>
                  <a:pt x="11908446" y="6296014"/>
                  <a:pt x="11934886" y="6312068"/>
                </a:cubicBezTo>
                <a:cubicBezTo>
                  <a:pt x="11957549" y="6326234"/>
                  <a:pt x="11986822" y="6329067"/>
                  <a:pt x="12012318" y="6337566"/>
                </a:cubicBezTo>
                <a:cubicBezTo>
                  <a:pt x="12024594" y="6341343"/>
                  <a:pt x="12035925" y="6347954"/>
                  <a:pt x="12047257" y="6352676"/>
                </a:cubicBezTo>
                <a:cubicBezTo>
                  <a:pt x="12072752" y="6364008"/>
                  <a:pt x="12097304" y="6374396"/>
                  <a:pt x="12122800" y="6385728"/>
                </a:cubicBezTo>
                <a:cubicBezTo>
                  <a:pt x="12146407" y="6396116"/>
                  <a:pt x="12170959" y="6406504"/>
                  <a:pt x="12194566" y="6415948"/>
                </a:cubicBezTo>
                <a:cubicBezTo>
                  <a:pt x="12231393" y="6430113"/>
                  <a:pt x="12266332" y="6449000"/>
                  <a:pt x="12304104" y="6457499"/>
                </a:cubicBezTo>
                <a:cubicBezTo>
                  <a:pt x="12356039" y="6468831"/>
                  <a:pt x="12403254" y="6493385"/>
                  <a:pt x="12453301" y="6509439"/>
                </a:cubicBezTo>
                <a:cubicBezTo>
                  <a:pt x="12467466" y="6515105"/>
                  <a:pt x="12484463" y="6516994"/>
                  <a:pt x="12499572" y="6518882"/>
                </a:cubicBezTo>
                <a:cubicBezTo>
                  <a:pt x="12511847" y="6521715"/>
                  <a:pt x="12525067" y="6520771"/>
                  <a:pt x="12536399" y="6524548"/>
                </a:cubicBezTo>
                <a:cubicBezTo>
                  <a:pt x="12563783" y="6533992"/>
                  <a:pt x="12583613" y="6527381"/>
                  <a:pt x="12595889" y="6500939"/>
                </a:cubicBezTo>
                <a:cubicBezTo>
                  <a:pt x="12597778" y="6498106"/>
                  <a:pt x="12600611" y="6495273"/>
                  <a:pt x="12606276" y="6487719"/>
                </a:cubicBezTo>
                <a:cubicBezTo>
                  <a:pt x="12621385" y="6506606"/>
                  <a:pt x="12634605" y="6523604"/>
                  <a:pt x="12647825" y="6540602"/>
                </a:cubicBezTo>
                <a:cubicBezTo>
                  <a:pt x="12665767" y="6519827"/>
                  <a:pt x="12696928" y="6531159"/>
                  <a:pt x="12714870" y="6499995"/>
                </a:cubicBezTo>
                <a:cubicBezTo>
                  <a:pt x="12722424" y="6520771"/>
                  <a:pt x="12728090" y="6533992"/>
                  <a:pt x="12731867" y="6547213"/>
                </a:cubicBezTo>
                <a:cubicBezTo>
                  <a:pt x="12736589" y="6561378"/>
                  <a:pt x="12740366" y="6576488"/>
                  <a:pt x="12744143" y="6592542"/>
                </a:cubicBezTo>
                <a:cubicBezTo>
                  <a:pt x="12757363" y="6592542"/>
                  <a:pt x="12769639" y="6592542"/>
                  <a:pt x="12783803" y="6592542"/>
                </a:cubicBezTo>
                <a:cubicBezTo>
                  <a:pt x="12788524" y="6579321"/>
                  <a:pt x="12793246" y="6566100"/>
                  <a:pt x="12799856" y="6548157"/>
                </a:cubicBezTo>
                <a:cubicBezTo>
                  <a:pt x="12827240" y="6606707"/>
                  <a:pt x="12878232" y="6600097"/>
                  <a:pt x="12925447" y="6610485"/>
                </a:cubicBezTo>
                <a:cubicBezTo>
                  <a:pt x="12933001" y="6589709"/>
                  <a:pt x="12934889" y="6564211"/>
                  <a:pt x="12962274" y="6566100"/>
                </a:cubicBezTo>
                <a:cubicBezTo>
                  <a:pt x="12988714" y="6567989"/>
                  <a:pt x="12983048" y="6596319"/>
                  <a:pt x="12994380" y="6611429"/>
                </a:cubicBezTo>
                <a:cubicBezTo>
                  <a:pt x="13046316" y="6624650"/>
                  <a:pt x="13049149" y="6623706"/>
                  <a:pt x="13084087" y="6600097"/>
                </a:cubicBezTo>
                <a:cubicBezTo>
                  <a:pt x="13085032" y="6601041"/>
                  <a:pt x="13086920" y="6601041"/>
                  <a:pt x="13087865" y="6601041"/>
                </a:cubicBezTo>
                <a:cubicBezTo>
                  <a:pt x="13115249" y="6659591"/>
                  <a:pt x="13163408" y="6632205"/>
                  <a:pt x="13204957" y="6628427"/>
                </a:cubicBezTo>
                <a:cubicBezTo>
                  <a:pt x="13219121" y="6626539"/>
                  <a:pt x="13232341" y="6617095"/>
                  <a:pt x="13247450" y="6610485"/>
                </a:cubicBezTo>
                <a:cubicBezTo>
                  <a:pt x="13250282" y="6577432"/>
                  <a:pt x="13254060" y="6543435"/>
                  <a:pt x="13255948" y="6510383"/>
                </a:cubicBezTo>
                <a:cubicBezTo>
                  <a:pt x="13256893" y="6478275"/>
                  <a:pt x="13270113" y="6450889"/>
                  <a:pt x="13288998" y="6427280"/>
                </a:cubicBezTo>
                <a:cubicBezTo>
                  <a:pt x="13312606" y="6398005"/>
                  <a:pt x="13316383" y="6364008"/>
                  <a:pt x="13323937" y="6330011"/>
                </a:cubicBezTo>
                <a:cubicBezTo>
                  <a:pt x="13333380" y="6281849"/>
                  <a:pt x="13349433" y="6238409"/>
                  <a:pt x="13388149" y="6205356"/>
                </a:cubicBezTo>
                <a:cubicBezTo>
                  <a:pt x="13405146" y="6190247"/>
                  <a:pt x="13417422" y="6171360"/>
                  <a:pt x="13432531" y="6154361"/>
                </a:cubicBezTo>
                <a:cubicBezTo>
                  <a:pt x="13441029" y="6144918"/>
                  <a:pt x="13451416" y="6137363"/>
                  <a:pt x="13461804" y="6130752"/>
                </a:cubicBezTo>
                <a:cubicBezTo>
                  <a:pt x="13476912" y="6121309"/>
                  <a:pt x="13486355" y="6125086"/>
                  <a:pt x="13494854" y="6141140"/>
                </a:cubicBezTo>
                <a:cubicBezTo>
                  <a:pt x="13504297" y="6157194"/>
                  <a:pt x="13513739" y="6173248"/>
                  <a:pt x="13522238" y="6190247"/>
                </a:cubicBezTo>
                <a:cubicBezTo>
                  <a:pt x="13527904" y="6203468"/>
                  <a:pt x="13531681" y="6217633"/>
                  <a:pt x="13535458" y="6231798"/>
                </a:cubicBezTo>
                <a:cubicBezTo>
                  <a:pt x="13538291" y="6244075"/>
                  <a:pt x="13538291" y="6257296"/>
                  <a:pt x="13543012" y="6268628"/>
                </a:cubicBezTo>
                <a:cubicBezTo>
                  <a:pt x="13547734" y="6281849"/>
                  <a:pt x="13559065" y="6288460"/>
                  <a:pt x="13573230" y="6281849"/>
                </a:cubicBezTo>
                <a:cubicBezTo>
                  <a:pt x="13605336" y="6266739"/>
                  <a:pt x="13637442" y="6252574"/>
                  <a:pt x="13667659" y="6233687"/>
                </a:cubicBezTo>
                <a:cubicBezTo>
                  <a:pt x="13680879" y="6225188"/>
                  <a:pt x="13689377" y="6208189"/>
                  <a:pt x="13700709" y="6194024"/>
                </a:cubicBezTo>
                <a:cubicBezTo>
                  <a:pt x="13706375" y="6187414"/>
                  <a:pt x="13712040" y="6180803"/>
                  <a:pt x="13718650" y="6175137"/>
                </a:cubicBezTo>
                <a:cubicBezTo>
                  <a:pt x="13732815" y="6163805"/>
                  <a:pt x="13748868" y="6159083"/>
                  <a:pt x="13761144" y="6176081"/>
                </a:cubicBezTo>
                <a:cubicBezTo>
                  <a:pt x="13774364" y="6193080"/>
                  <a:pt x="13788528" y="6191191"/>
                  <a:pt x="13804581" y="6182692"/>
                </a:cubicBezTo>
                <a:cubicBezTo>
                  <a:pt x="13859350" y="6149639"/>
                  <a:pt x="13915063" y="6117531"/>
                  <a:pt x="13969832" y="6085423"/>
                </a:cubicBezTo>
                <a:cubicBezTo>
                  <a:pt x="13974553" y="6082590"/>
                  <a:pt x="13979275" y="6078813"/>
                  <a:pt x="13981163" y="6075035"/>
                </a:cubicBezTo>
                <a:cubicBezTo>
                  <a:pt x="14001938" y="6035372"/>
                  <a:pt x="14022712" y="5995710"/>
                  <a:pt x="14040654" y="5954158"/>
                </a:cubicBezTo>
                <a:cubicBezTo>
                  <a:pt x="14051041" y="5931493"/>
                  <a:pt x="14051985" y="5905996"/>
                  <a:pt x="14061428" y="5882387"/>
                </a:cubicBezTo>
                <a:cubicBezTo>
                  <a:pt x="14068038" y="5867277"/>
                  <a:pt x="14077481" y="5849335"/>
                  <a:pt x="14090701" y="5840835"/>
                </a:cubicBezTo>
                <a:cubicBezTo>
                  <a:pt x="14117141" y="5822893"/>
                  <a:pt x="14136027" y="5799284"/>
                  <a:pt x="14153968" y="5773786"/>
                </a:cubicBezTo>
                <a:cubicBezTo>
                  <a:pt x="14167188" y="5754899"/>
                  <a:pt x="14186074" y="5766231"/>
                  <a:pt x="14195517" y="5763398"/>
                </a:cubicBezTo>
                <a:cubicBezTo>
                  <a:pt x="14242732" y="5696349"/>
                  <a:pt x="14285225" y="5634022"/>
                  <a:pt x="14330551" y="5572639"/>
                </a:cubicBezTo>
                <a:cubicBezTo>
                  <a:pt x="14356991" y="5536753"/>
                  <a:pt x="14390985" y="5510311"/>
                  <a:pt x="14431590" y="5489535"/>
                </a:cubicBezTo>
                <a:cubicBezTo>
                  <a:pt x="14443865" y="5483869"/>
                  <a:pt x="14451420" y="5468759"/>
                  <a:pt x="14460863" y="5457427"/>
                </a:cubicBezTo>
                <a:cubicBezTo>
                  <a:pt x="14463696" y="5453650"/>
                  <a:pt x="14461807" y="5447039"/>
                  <a:pt x="14464640" y="5443262"/>
                </a:cubicBezTo>
                <a:cubicBezTo>
                  <a:pt x="14483526" y="5416820"/>
                  <a:pt x="14504300" y="5391322"/>
                  <a:pt x="14527907" y="5368658"/>
                </a:cubicBezTo>
                <a:cubicBezTo>
                  <a:pt x="14559069" y="5376213"/>
                  <a:pt x="14579843" y="5353548"/>
                  <a:pt x="14603451" y="5340327"/>
                </a:cubicBezTo>
                <a:cubicBezTo>
                  <a:pt x="14613838" y="5334661"/>
                  <a:pt x="14624225" y="5323329"/>
                  <a:pt x="14629891" y="5311997"/>
                </a:cubicBezTo>
                <a:cubicBezTo>
                  <a:pt x="14643111" y="5285555"/>
                  <a:pt x="14655387" y="5258168"/>
                  <a:pt x="14656331" y="5227005"/>
                </a:cubicBezTo>
                <a:cubicBezTo>
                  <a:pt x="14657275" y="5205284"/>
                  <a:pt x="14669551" y="5186397"/>
                  <a:pt x="14691270" y="5176954"/>
                </a:cubicBezTo>
                <a:cubicBezTo>
                  <a:pt x="14704490" y="5170343"/>
                  <a:pt x="14717710" y="5161844"/>
                  <a:pt x="14711100" y="5145791"/>
                </a:cubicBezTo>
                <a:cubicBezTo>
                  <a:pt x="14700712" y="5115571"/>
                  <a:pt x="14721487" y="5102350"/>
                  <a:pt x="14740373" y="5092906"/>
                </a:cubicBezTo>
                <a:cubicBezTo>
                  <a:pt x="14765869" y="5079686"/>
                  <a:pt x="14777200" y="5061742"/>
                  <a:pt x="14781921" y="5035301"/>
                </a:cubicBezTo>
                <a:cubicBezTo>
                  <a:pt x="14783810" y="5026802"/>
                  <a:pt x="14787587" y="5018303"/>
                  <a:pt x="14792309" y="5011692"/>
                </a:cubicBezTo>
                <a:cubicBezTo>
                  <a:pt x="14809306" y="4992805"/>
                  <a:pt x="14826303" y="4974862"/>
                  <a:pt x="14843300" y="4956920"/>
                </a:cubicBezTo>
                <a:cubicBezTo>
                  <a:pt x="14865963" y="4932366"/>
                  <a:pt x="14873518" y="4904980"/>
                  <a:pt x="14873518" y="4870983"/>
                </a:cubicBezTo>
                <a:cubicBezTo>
                  <a:pt x="14872573" y="3270301"/>
                  <a:pt x="14872573" y="1668675"/>
                  <a:pt x="14872573" y="67049"/>
                </a:cubicBezTo>
                <a:cubicBezTo>
                  <a:pt x="14872573" y="49107"/>
                  <a:pt x="14872573" y="32108"/>
                  <a:pt x="14872573" y="13221"/>
                </a:cubicBezTo>
                <a:cubicBezTo>
                  <a:pt x="15074651" y="13221"/>
                  <a:pt x="15271064" y="13221"/>
                  <a:pt x="15469365" y="13221"/>
                </a:cubicBezTo>
                <a:cubicBezTo>
                  <a:pt x="15471253" y="20776"/>
                  <a:pt x="15472198" y="26442"/>
                  <a:pt x="15472198" y="33052"/>
                </a:cubicBezTo>
                <a:cubicBezTo>
                  <a:pt x="15473142" y="46274"/>
                  <a:pt x="15473142" y="60439"/>
                  <a:pt x="15473142" y="74604"/>
                </a:cubicBezTo>
                <a:cubicBezTo>
                  <a:pt x="15473142" y="3471449"/>
                  <a:pt x="15473142" y="6868294"/>
                  <a:pt x="15472198" y="10265139"/>
                </a:cubicBezTo>
                <a:cubicBezTo>
                  <a:pt x="15472198" y="10284026"/>
                  <a:pt x="15471253" y="10302913"/>
                  <a:pt x="15471253" y="10321800"/>
                </a:cubicBezTo>
                <a:cubicBezTo>
                  <a:pt x="10313539" y="10321800"/>
                  <a:pt x="5156770" y="10321800"/>
                  <a:pt x="0" y="10321800"/>
                </a:cubicBezTo>
                <a:cubicBezTo>
                  <a:pt x="0" y="6882459"/>
                  <a:pt x="0" y="3442174"/>
                  <a:pt x="0" y="1889"/>
                </a:cubicBezTo>
                <a:cubicBezTo>
                  <a:pt x="12276" y="1889"/>
                  <a:pt x="24552" y="0"/>
                  <a:pt x="36827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7861974"/>
      </p:ext>
    </p:extLst>
  </p:cSld>
  <p:clrMapOvr>
    <a:masterClrMapping/>
  </p:clrMapOvr>
  <p:transition spd="slow">
    <p:push dir="u"/>
  </p:transition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BF18AED8-C1E0-4E4E-9098-8956BF150F5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035844" y="-1"/>
            <a:ext cx="11215688" cy="16222229"/>
          </a:xfrm>
          <a:custGeom>
            <a:avLst/>
            <a:gdLst>
              <a:gd name="connsiteX0" fmla="*/ 0 w 14954251"/>
              <a:gd name="connsiteY0" fmla="*/ 0 h 21629638"/>
              <a:gd name="connsiteX1" fmla="*/ 14954251 w 14954251"/>
              <a:gd name="connsiteY1" fmla="*/ 0 h 21629638"/>
              <a:gd name="connsiteX2" fmla="*/ 14954251 w 14954251"/>
              <a:gd name="connsiteY2" fmla="*/ 21629638 h 21629638"/>
              <a:gd name="connsiteX3" fmla="*/ 0 w 14954251"/>
              <a:gd name="connsiteY3" fmla="*/ 21629638 h 21629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251" h="21629638">
                <a:moveTo>
                  <a:pt x="0" y="0"/>
                </a:moveTo>
                <a:lnTo>
                  <a:pt x="14954251" y="0"/>
                </a:lnTo>
                <a:lnTo>
                  <a:pt x="14954251" y="21629638"/>
                </a:lnTo>
                <a:lnTo>
                  <a:pt x="0" y="2162963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18171524"/>
      </p:ext>
    </p:extLst>
  </p:cSld>
  <p:clrMapOvr>
    <a:masterClrMapping/>
  </p:clrMapOvr>
  <p:transition spd="slow">
    <p:push dir="d"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9D1F0B1-1998-49B2-A5A8-255E557BF5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035844" y="-5143501"/>
            <a:ext cx="11215688" cy="16222229"/>
          </a:xfrm>
          <a:custGeom>
            <a:avLst/>
            <a:gdLst>
              <a:gd name="connsiteX0" fmla="*/ 0 w 14954251"/>
              <a:gd name="connsiteY0" fmla="*/ 0 h 21629638"/>
              <a:gd name="connsiteX1" fmla="*/ 14954251 w 14954251"/>
              <a:gd name="connsiteY1" fmla="*/ 0 h 21629638"/>
              <a:gd name="connsiteX2" fmla="*/ 14954251 w 14954251"/>
              <a:gd name="connsiteY2" fmla="*/ 21629638 h 21629638"/>
              <a:gd name="connsiteX3" fmla="*/ 0 w 14954251"/>
              <a:gd name="connsiteY3" fmla="*/ 21629638 h 21629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251" h="21629638">
                <a:moveTo>
                  <a:pt x="0" y="0"/>
                </a:moveTo>
                <a:lnTo>
                  <a:pt x="14954251" y="0"/>
                </a:lnTo>
                <a:lnTo>
                  <a:pt x="14954251" y="21629638"/>
                </a:lnTo>
                <a:lnTo>
                  <a:pt x="0" y="2162963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40E4164-2C7C-48D2-897A-CE14DFE6730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034664" y="-5143501"/>
            <a:ext cx="11214507" cy="16221047"/>
          </a:xfrm>
          <a:custGeom>
            <a:avLst/>
            <a:gdLst>
              <a:gd name="connsiteX0" fmla="*/ 0 w 14952676"/>
              <a:gd name="connsiteY0" fmla="*/ 0 h 21628062"/>
              <a:gd name="connsiteX1" fmla="*/ 1353763 w 14952676"/>
              <a:gd name="connsiteY1" fmla="*/ 0 h 21628062"/>
              <a:gd name="connsiteX2" fmla="*/ 1355565 w 14952676"/>
              <a:gd name="connsiteY2" fmla="*/ 100939 h 21628062"/>
              <a:gd name="connsiteX3" fmla="*/ 1355565 w 14952676"/>
              <a:gd name="connsiteY3" fmla="*/ 13590765 h 21628062"/>
              <a:gd name="connsiteX4" fmla="*/ 1355565 w 14952676"/>
              <a:gd name="connsiteY4" fmla="*/ 13686297 h 21628062"/>
              <a:gd name="connsiteX5" fmla="*/ 1375394 w 14952676"/>
              <a:gd name="connsiteY5" fmla="*/ 13693507 h 21628062"/>
              <a:gd name="connsiteX6" fmla="*/ 1397025 w 14952676"/>
              <a:gd name="connsiteY6" fmla="*/ 13691704 h 21628062"/>
              <a:gd name="connsiteX7" fmla="*/ 1546642 w 14952676"/>
              <a:gd name="connsiteY7" fmla="*/ 13652049 h 21628062"/>
              <a:gd name="connsiteX8" fmla="*/ 1579089 w 14952676"/>
              <a:gd name="connsiteY8" fmla="*/ 13614197 h 21628062"/>
              <a:gd name="connsiteX9" fmla="*/ 1609734 w 14952676"/>
              <a:gd name="connsiteY9" fmla="*/ 13594370 h 21628062"/>
              <a:gd name="connsiteX10" fmla="*/ 1681838 w 14952676"/>
              <a:gd name="connsiteY10" fmla="*/ 13525875 h 21628062"/>
              <a:gd name="connsiteX11" fmla="*/ 1734114 w 14952676"/>
              <a:gd name="connsiteY11" fmla="*/ 13457381 h 21628062"/>
              <a:gd name="connsiteX12" fmla="*/ 1890941 w 14952676"/>
              <a:gd name="connsiteY12" fmla="*/ 13289749 h 21628062"/>
              <a:gd name="connsiteX13" fmla="*/ 1963046 w 14952676"/>
              <a:gd name="connsiteY13" fmla="*/ 13251897 h 21628062"/>
              <a:gd name="connsiteX14" fmla="*/ 2011717 w 14952676"/>
              <a:gd name="connsiteY14" fmla="*/ 13140143 h 21628062"/>
              <a:gd name="connsiteX15" fmla="*/ 2237043 w 14952676"/>
              <a:gd name="connsiteY15" fmla="*/ 13031993 h 21628062"/>
              <a:gd name="connsiteX16" fmla="*/ 2337989 w 14952676"/>
              <a:gd name="connsiteY16" fmla="*/ 12952684 h 21628062"/>
              <a:gd name="connsiteX17" fmla="*/ 2372239 w 14952676"/>
              <a:gd name="connsiteY17" fmla="*/ 12857152 h 21628062"/>
              <a:gd name="connsiteX18" fmla="*/ 2377647 w 14952676"/>
              <a:gd name="connsiteY18" fmla="*/ 12804880 h 21628062"/>
              <a:gd name="connsiteX19" fmla="*/ 2523659 w 14952676"/>
              <a:gd name="connsiteY19" fmla="*/ 12758015 h 21628062"/>
              <a:gd name="connsiteX20" fmla="*/ 2673275 w 14952676"/>
              <a:gd name="connsiteY20" fmla="*/ 12776040 h 21628062"/>
              <a:gd name="connsiteX21" fmla="*/ 2918431 w 14952676"/>
              <a:gd name="connsiteY21" fmla="*/ 12684113 h 21628062"/>
              <a:gd name="connsiteX22" fmla="*/ 3010364 w 14952676"/>
              <a:gd name="connsiteY22" fmla="*/ 12648063 h 21628062"/>
              <a:gd name="connsiteX23" fmla="*/ 3340242 w 14952676"/>
              <a:gd name="connsiteY23" fmla="*/ 12592186 h 21628062"/>
              <a:gd name="connsiteX24" fmla="*/ 3506083 w 14952676"/>
              <a:gd name="connsiteY24" fmla="*/ 12502062 h 21628062"/>
              <a:gd name="connsiteX25" fmla="*/ 3744028 w 14952676"/>
              <a:gd name="connsiteY25" fmla="*/ 12343443 h 21628062"/>
              <a:gd name="connsiteX26" fmla="*/ 3819737 w 14952676"/>
              <a:gd name="connsiteY26" fmla="*/ 12338035 h 21628062"/>
              <a:gd name="connsiteX27" fmla="*/ 3873816 w 14952676"/>
              <a:gd name="connsiteY27" fmla="*/ 12309195 h 21628062"/>
              <a:gd name="connsiteX28" fmla="*/ 4036051 w 14952676"/>
              <a:gd name="connsiteY28" fmla="*/ 12098304 h 21628062"/>
              <a:gd name="connsiteX29" fmla="*/ 4126182 w 14952676"/>
              <a:gd name="connsiteY29" fmla="*/ 12058649 h 21628062"/>
              <a:gd name="connsiteX30" fmla="*/ 4259575 w 14952676"/>
              <a:gd name="connsiteY30" fmla="*/ 11900030 h 21628062"/>
              <a:gd name="connsiteX31" fmla="*/ 4432626 w 14952676"/>
              <a:gd name="connsiteY31" fmla="*/ 11755831 h 21628062"/>
              <a:gd name="connsiteX32" fmla="*/ 4755293 w 14952676"/>
              <a:gd name="connsiteY32" fmla="*/ 11662102 h 21628062"/>
              <a:gd name="connsiteX33" fmla="*/ 4858043 w 14952676"/>
              <a:gd name="connsiteY33" fmla="*/ 11566570 h 21628062"/>
              <a:gd name="connsiteX34" fmla="*/ 4951779 w 14952676"/>
              <a:gd name="connsiteY34" fmla="*/ 11483656 h 21628062"/>
              <a:gd name="connsiteX35" fmla="*/ 4986028 w 14952676"/>
              <a:gd name="connsiteY35" fmla="*/ 11458421 h 21628062"/>
              <a:gd name="connsiteX36" fmla="*/ 5043712 w 14952676"/>
              <a:gd name="connsiteY36" fmla="*/ 11416963 h 21628062"/>
              <a:gd name="connsiteX37" fmla="*/ 5139250 w 14952676"/>
              <a:gd name="connsiteY37" fmla="*/ 11294394 h 21628062"/>
              <a:gd name="connsiteX38" fmla="*/ 5198737 w 14952676"/>
              <a:gd name="connsiteY38" fmla="*/ 11213282 h 21628062"/>
              <a:gd name="connsiteX39" fmla="*/ 5296078 w 14952676"/>
              <a:gd name="connsiteY39" fmla="*/ 11096120 h 21628062"/>
              <a:gd name="connsiteX40" fmla="*/ 5355564 w 14952676"/>
              <a:gd name="connsiteY40" fmla="*/ 10989774 h 21628062"/>
              <a:gd name="connsiteX41" fmla="*/ 5598916 w 14952676"/>
              <a:gd name="connsiteY41" fmla="*/ 10787895 h 21628062"/>
              <a:gd name="connsiteX42" fmla="*/ 5737718 w 14952676"/>
              <a:gd name="connsiteY42" fmla="*/ 10715795 h 21628062"/>
              <a:gd name="connsiteX43" fmla="*/ 5921584 w 14952676"/>
              <a:gd name="connsiteY43" fmla="*/ 10499497 h 21628062"/>
              <a:gd name="connsiteX44" fmla="*/ 6018926 w 14952676"/>
              <a:gd name="connsiteY44" fmla="*/ 10339075 h 21628062"/>
              <a:gd name="connsiteX45" fmla="*/ 6152319 w 14952676"/>
              <a:gd name="connsiteY45" fmla="*/ 10162431 h 21628062"/>
              <a:gd name="connsiteX46" fmla="*/ 6177555 w 14952676"/>
              <a:gd name="connsiteY46" fmla="*/ 10140801 h 21628062"/>
              <a:gd name="connsiteX47" fmla="*/ 6233436 w 14952676"/>
              <a:gd name="connsiteY47" fmla="*/ 10083122 h 21628062"/>
              <a:gd name="connsiteX48" fmla="*/ 6283910 w 14952676"/>
              <a:gd name="connsiteY48" fmla="*/ 10009220 h 21628062"/>
              <a:gd name="connsiteX49" fmla="*/ 6453355 w 14952676"/>
              <a:gd name="connsiteY49" fmla="*/ 9919095 h 21628062"/>
              <a:gd name="connsiteX50" fmla="*/ 6503828 w 14952676"/>
              <a:gd name="connsiteY50" fmla="*/ 9872231 h 21628062"/>
              <a:gd name="connsiteX51" fmla="*/ 6595762 w 14952676"/>
              <a:gd name="connsiteY51" fmla="*/ 9746056 h 21628062"/>
              <a:gd name="connsiteX52" fmla="*/ 6649840 w 14952676"/>
              <a:gd name="connsiteY52" fmla="*/ 9679364 h 21628062"/>
              <a:gd name="connsiteX53" fmla="*/ 6761602 w 14952676"/>
              <a:gd name="connsiteY53" fmla="*/ 9583832 h 21628062"/>
              <a:gd name="connsiteX54" fmla="*/ 6830102 w 14952676"/>
              <a:gd name="connsiteY54" fmla="*/ 9524350 h 21628062"/>
              <a:gd name="connsiteX55" fmla="*/ 6956284 w 14952676"/>
              <a:gd name="connsiteY55" fmla="*/ 9396374 h 21628062"/>
              <a:gd name="connsiteX56" fmla="*/ 7114914 w 14952676"/>
              <a:gd name="connsiteY56" fmla="*/ 9299039 h 21628062"/>
              <a:gd name="connsiteX57" fmla="*/ 7250110 w 14952676"/>
              <a:gd name="connsiteY57" fmla="*/ 9194495 h 21628062"/>
              <a:gd name="connsiteX58" fmla="*/ 7253716 w 14952676"/>
              <a:gd name="connsiteY58" fmla="*/ 9210717 h 21628062"/>
              <a:gd name="connsiteX59" fmla="*/ 7374491 w 14952676"/>
              <a:gd name="connsiteY59" fmla="*/ 9226940 h 21628062"/>
              <a:gd name="connsiteX60" fmla="*/ 7549344 w 14952676"/>
              <a:gd name="connsiteY60" fmla="*/ 9284619 h 21628062"/>
              <a:gd name="connsiteX61" fmla="*/ 7570975 w 14952676"/>
              <a:gd name="connsiteY61" fmla="*/ 9288224 h 21628062"/>
              <a:gd name="connsiteX62" fmla="*/ 7881025 w 14952676"/>
              <a:gd name="connsiteY62" fmla="*/ 9372941 h 21628062"/>
              <a:gd name="connsiteX63" fmla="*/ 8010813 w 14952676"/>
              <a:gd name="connsiteY63" fmla="*/ 9410794 h 21628062"/>
              <a:gd name="connsiteX64" fmla="*/ 8209100 w 14952676"/>
              <a:gd name="connsiteY64" fmla="*/ 9511733 h 21628062"/>
              <a:gd name="connsiteX65" fmla="*/ 8502926 w 14952676"/>
              <a:gd name="connsiteY65" fmla="*/ 9643315 h 21628062"/>
              <a:gd name="connsiteX66" fmla="*/ 8980619 w 14952676"/>
              <a:gd name="connsiteY66" fmla="*/ 9765884 h 21628062"/>
              <a:gd name="connsiteX67" fmla="*/ 9384404 w 14952676"/>
              <a:gd name="connsiteY67" fmla="*/ 9890256 h 21628062"/>
              <a:gd name="connsiteX68" fmla="*/ 9530416 w 14952676"/>
              <a:gd name="connsiteY68" fmla="*/ 9953343 h 21628062"/>
              <a:gd name="connsiteX69" fmla="*/ 9681835 w 14952676"/>
              <a:gd name="connsiteY69" fmla="*/ 10036257 h 21628062"/>
              <a:gd name="connsiteX70" fmla="*/ 10204593 w 14952676"/>
              <a:gd name="connsiteY70" fmla="*/ 10333668 h 21628062"/>
              <a:gd name="connsiteX71" fmla="*/ 10372236 w 14952676"/>
              <a:gd name="connsiteY71" fmla="*/ 10479669 h 21628062"/>
              <a:gd name="connsiteX72" fmla="*/ 10570523 w 14952676"/>
              <a:gd name="connsiteY72" fmla="*/ 10618461 h 21628062"/>
              <a:gd name="connsiteX73" fmla="*/ 10685891 w 14952676"/>
              <a:gd name="connsiteY73" fmla="*/ 10719400 h 21628062"/>
              <a:gd name="connsiteX74" fmla="*/ 10831902 w 14952676"/>
              <a:gd name="connsiteY74" fmla="*/ 10838365 h 21628062"/>
              <a:gd name="connsiteX75" fmla="*/ 11214056 w 14952676"/>
              <a:gd name="connsiteY75" fmla="*/ 10955526 h 21628062"/>
              <a:gd name="connsiteX76" fmla="*/ 11540329 w 14952676"/>
              <a:gd name="connsiteY76" fmla="*/ 11061873 h 21628062"/>
              <a:gd name="connsiteX77" fmla="*/ 11998193 w 14952676"/>
              <a:gd name="connsiteY77" fmla="*/ 11231307 h 21628062"/>
              <a:gd name="connsiteX78" fmla="*/ 12407386 w 14952676"/>
              <a:gd name="connsiteY78" fmla="*/ 11424173 h 21628062"/>
              <a:gd name="connsiteX79" fmla="*/ 12748080 w 14952676"/>
              <a:gd name="connsiteY79" fmla="*/ 11636867 h 21628062"/>
              <a:gd name="connsiteX80" fmla="*/ 12825592 w 14952676"/>
              <a:gd name="connsiteY80" fmla="*/ 11687337 h 21628062"/>
              <a:gd name="connsiteX81" fmla="*/ 13061735 w 14952676"/>
              <a:gd name="connsiteY81" fmla="*/ 11793684 h 21628062"/>
              <a:gd name="connsiteX82" fmla="*/ 13222167 w 14952676"/>
              <a:gd name="connsiteY82" fmla="*/ 11858573 h 21628062"/>
              <a:gd name="connsiteX83" fmla="*/ 13595308 w 14952676"/>
              <a:gd name="connsiteY83" fmla="*/ 12028007 h 21628062"/>
              <a:gd name="connsiteX84" fmla="*/ 13613334 w 14952676"/>
              <a:gd name="connsiteY84" fmla="*/ 12024402 h 21628062"/>
              <a:gd name="connsiteX85" fmla="*/ 13613334 w 14952676"/>
              <a:gd name="connsiteY85" fmla="*/ 11932475 h 21628062"/>
              <a:gd name="connsiteX86" fmla="*/ 13613334 w 14952676"/>
              <a:gd name="connsiteY86" fmla="*/ 86520 h 21628062"/>
              <a:gd name="connsiteX87" fmla="*/ 13611532 w 14952676"/>
              <a:gd name="connsiteY87" fmla="*/ 0 h 21628062"/>
              <a:gd name="connsiteX88" fmla="*/ 14952676 w 14952676"/>
              <a:gd name="connsiteY88" fmla="*/ 0 h 21628062"/>
              <a:gd name="connsiteX89" fmla="*/ 14952676 w 14952676"/>
              <a:gd name="connsiteY89" fmla="*/ 21628062 h 21628062"/>
              <a:gd name="connsiteX90" fmla="*/ 0 w 14952676"/>
              <a:gd name="connsiteY90" fmla="*/ 21628062 h 21628062"/>
              <a:gd name="connsiteX91" fmla="*/ 0 w 14952676"/>
              <a:gd name="connsiteY91" fmla="*/ 0 h 21628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14952676" h="21628062">
                <a:moveTo>
                  <a:pt x="0" y="0"/>
                </a:moveTo>
                <a:cubicBezTo>
                  <a:pt x="450653" y="0"/>
                  <a:pt x="901307" y="0"/>
                  <a:pt x="1353763" y="0"/>
                </a:cubicBezTo>
                <a:cubicBezTo>
                  <a:pt x="1353763" y="34247"/>
                  <a:pt x="1355565" y="66692"/>
                  <a:pt x="1355565" y="100939"/>
                </a:cubicBezTo>
                <a:cubicBezTo>
                  <a:pt x="1355565" y="4598149"/>
                  <a:pt x="1355565" y="9093556"/>
                  <a:pt x="1355565" y="13590765"/>
                </a:cubicBezTo>
                <a:cubicBezTo>
                  <a:pt x="1355565" y="13623210"/>
                  <a:pt x="1355565" y="13655654"/>
                  <a:pt x="1355565" y="13686297"/>
                </a:cubicBezTo>
                <a:cubicBezTo>
                  <a:pt x="1366381" y="13689902"/>
                  <a:pt x="1371789" y="13693507"/>
                  <a:pt x="1375394" y="13693507"/>
                </a:cubicBezTo>
                <a:cubicBezTo>
                  <a:pt x="1382604" y="13693507"/>
                  <a:pt x="1393420" y="13689902"/>
                  <a:pt x="1397025" y="13691704"/>
                </a:cubicBezTo>
                <a:cubicBezTo>
                  <a:pt x="1461920" y="13736766"/>
                  <a:pt x="1503380" y="13688099"/>
                  <a:pt x="1546642" y="13652049"/>
                </a:cubicBezTo>
                <a:cubicBezTo>
                  <a:pt x="1559261" y="13641235"/>
                  <a:pt x="1566471" y="13626815"/>
                  <a:pt x="1579089" y="13614197"/>
                </a:cubicBezTo>
                <a:cubicBezTo>
                  <a:pt x="1588102" y="13606987"/>
                  <a:pt x="1598918" y="13596172"/>
                  <a:pt x="1609734" y="13594370"/>
                </a:cubicBezTo>
                <a:cubicBezTo>
                  <a:pt x="1654799" y="13590765"/>
                  <a:pt x="1676430" y="13565530"/>
                  <a:pt x="1681838" y="13525875"/>
                </a:cubicBezTo>
                <a:cubicBezTo>
                  <a:pt x="1687246" y="13491628"/>
                  <a:pt x="1703470" y="13473603"/>
                  <a:pt x="1734114" y="13457381"/>
                </a:cubicBezTo>
                <a:cubicBezTo>
                  <a:pt x="1806219" y="13419528"/>
                  <a:pt x="1880126" y="13381676"/>
                  <a:pt x="1890941" y="13289749"/>
                </a:cubicBezTo>
                <a:cubicBezTo>
                  <a:pt x="1954033" y="13277132"/>
                  <a:pt x="1966651" y="13273527"/>
                  <a:pt x="1963046" y="13251897"/>
                </a:cubicBezTo>
                <a:cubicBezTo>
                  <a:pt x="1955835" y="13201427"/>
                  <a:pt x="1999098" y="13177995"/>
                  <a:pt x="2011717" y="13140143"/>
                </a:cubicBezTo>
                <a:cubicBezTo>
                  <a:pt x="2109057" y="13141945"/>
                  <a:pt x="2182965" y="13114908"/>
                  <a:pt x="2237043" y="13031993"/>
                </a:cubicBezTo>
                <a:cubicBezTo>
                  <a:pt x="2260477" y="12999549"/>
                  <a:pt x="2301937" y="12976116"/>
                  <a:pt x="2337989" y="12952684"/>
                </a:cubicBezTo>
                <a:cubicBezTo>
                  <a:pt x="2388463" y="12920239"/>
                  <a:pt x="2393870" y="12914832"/>
                  <a:pt x="2372239" y="12857152"/>
                </a:cubicBezTo>
                <a:cubicBezTo>
                  <a:pt x="2365029" y="12837325"/>
                  <a:pt x="2357818" y="12817497"/>
                  <a:pt x="2377647" y="12804880"/>
                </a:cubicBezTo>
                <a:cubicBezTo>
                  <a:pt x="2422712" y="12781447"/>
                  <a:pt x="2465975" y="12747200"/>
                  <a:pt x="2523659" y="12758015"/>
                </a:cubicBezTo>
                <a:cubicBezTo>
                  <a:pt x="2574132" y="12768830"/>
                  <a:pt x="2624605" y="12781447"/>
                  <a:pt x="2673275" y="12776040"/>
                </a:cubicBezTo>
                <a:cubicBezTo>
                  <a:pt x="2761603" y="12765225"/>
                  <a:pt x="2848129" y="12745398"/>
                  <a:pt x="2918431" y="12684113"/>
                </a:cubicBezTo>
                <a:cubicBezTo>
                  <a:pt x="2945470" y="12660681"/>
                  <a:pt x="2976114" y="12655273"/>
                  <a:pt x="3010364" y="12648063"/>
                </a:cubicBezTo>
                <a:cubicBezTo>
                  <a:pt x="3118521" y="12621026"/>
                  <a:pt x="3237493" y="12658878"/>
                  <a:pt x="3340242" y="12592186"/>
                </a:cubicBezTo>
                <a:cubicBezTo>
                  <a:pt x="3410544" y="12590384"/>
                  <a:pt x="3462820" y="12550729"/>
                  <a:pt x="3506083" y="12502062"/>
                </a:cubicBezTo>
                <a:cubicBezTo>
                  <a:pt x="3572779" y="12428160"/>
                  <a:pt x="3662910" y="12393912"/>
                  <a:pt x="3744028" y="12343443"/>
                </a:cubicBezTo>
                <a:cubicBezTo>
                  <a:pt x="3767462" y="12329023"/>
                  <a:pt x="3790896" y="12323615"/>
                  <a:pt x="3819737" y="12338035"/>
                </a:cubicBezTo>
                <a:cubicBezTo>
                  <a:pt x="3846777" y="12352455"/>
                  <a:pt x="3863000" y="12334430"/>
                  <a:pt x="3873816" y="12309195"/>
                </a:cubicBezTo>
                <a:cubicBezTo>
                  <a:pt x="3909868" y="12224478"/>
                  <a:pt x="3944118" y="12143366"/>
                  <a:pt x="4036051" y="12098304"/>
                </a:cubicBezTo>
                <a:cubicBezTo>
                  <a:pt x="4066695" y="12082082"/>
                  <a:pt x="4104550" y="12074872"/>
                  <a:pt x="4126182" y="12058649"/>
                </a:cubicBezTo>
                <a:cubicBezTo>
                  <a:pt x="4178457" y="12015390"/>
                  <a:pt x="4236141" y="11961315"/>
                  <a:pt x="4259575" y="11900030"/>
                </a:cubicBezTo>
                <a:cubicBezTo>
                  <a:pt x="4292022" y="11813511"/>
                  <a:pt x="4358719" y="11781066"/>
                  <a:pt x="4432626" y="11755831"/>
                </a:cubicBezTo>
                <a:cubicBezTo>
                  <a:pt x="4538980" y="11721584"/>
                  <a:pt x="4648940" y="11696349"/>
                  <a:pt x="4755293" y="11662102"/>
                </a:cubicBezTo>
                <a:cubicBezTo>
                  <a:pt x="4825596" y="11638670"/>
                  <a:pt x="4825596" y="11635065"/>
                  <a:pt x="4858043" y="11566570"/>
                </a:cubicBezTo>
                <a:cubicBezTo>
                  <a:pt x="4877871" y="11525113"/>
                  <a:pt x="4892292" y="11480051"/>
                  <a:pt x="4951779" y="11483656"/>
                </a:cubicBezTo>
                <a:cubicBezTo>
                  <a:pt x="4962594" y="11483656"/>
                  <a:pt x="4975213" y="11467433"/>
                  <a:pt x="4986028" y="11458421"/>
                </a:cubicBezTo>
                <a:cubicBezTo>
                  <a:pt x="5005857" y="11444001"/>
                  <a:pt x="5022080" y="11420568"/>
                  <a:pt x="5043712" y="11416963"/>
                </a:cubicBezTo>
                <a:cubicBezTo>
                  <a:pt x="5110409" y="11400741"/>
                  <a:pt x="5130237" y="11346666"/>
                  <a:pt x="5139250" y="11294394"/>
                </a:cubicBezTo>
                <a:cubicBezTo>
                  <a:pt x="5148263" y="11252937"/>
                  <a:pt x="5166290" y="11231307"/>
                  <a:pt x="5198737" y="11213282"/>
                </a:cubicBezTo>
                <a:cubicBezTo>
                  <a:pt x="5247407" y="11186245"/>
                  <a:pt x="5281657" y="11153800"/>
                  <a:pt x="5296078" y="11096120"/>
                </a:cubicBezTo>
                <a:cubicBezTo>
                  <a:pt x="5305091" y="11056466"/>
                  <a:pt x="5328525" y="11016811"/>
                  <a:pt x="5355564" y="10989774"/>
                </a:cubicBezTo>
                <a:cubicBezTo>
                  <a:pt x="5433076" y="10917674"/>
                  <a:pt x="5514194" y="10850982"/>
                  <a:pt x="5598916" y="10787895"/>
                </a:cubicBezTo>
                <a:cubicBezTo>
                  <a:pt x="5640376" y="10757253"/>
                  <a:pt x="5699863" y="10748240"/>
                  <a:pt x="5737718" y="10715795"/>
                </a:cubicBezTo>
                <a:cubicBezTo>
                  <a:pt x="5808019" y="10652708"/>
                  <a:pt x="5883730" y="10593226"/>
                  <a:pt x="5921584" y="10499497"/>
                </a:cubicBezTo>
                <a:cubicBezTo>
                  <a:pt x="5945019" y="10441817"/>
                  <a:pt x="5982873" y="10389545"/>
                  <a:pt x="6018926" y="10339075"/>
                </a:cubicBezTo>
                <a:cubicBezTo>
                  <a:pt x="6062189" y="10279593"/>
                  <a:pt x="6123478" y="10234531"/>
                  <a:pt x="6152319" y="10162431"/>
                </a:cubicBezTo>
                <a:cubicBezTo>
                  <a:pt x="6155925" y="10153419"/>
                  <a:pt x="6168542" y="10142604"/>
                  <a:pt x="6177555" y="10140801"/>
                </a:cubicBezTo>
                <a:cubicBezTo>
                  <a:pt x="6213608" y="10135394"/>
                  <a:pt x="6220818" y="10110159"/>
                  <a:pt x="6233436" y="10083122"/>
                </a:cubicBezTo>
                <a:cubicBezTo>
                  <a:pt x="6246055" y="10056084"/>
                  <a:pt x="6260476" y="10018232"/>
                  <a:pt x="6283910" y="10009220"/>
                </a:cubicBezTo>
                <a:cubicBezTo>
                  <a:pt x="6343396" y="9983985"/>
                  <a:pt x="6386659" y="9928108"/>
                  <a:pt x="6453355" y="9919095"/>
                </a:cubicBezTo>
                <a:cubicBezTo>
                  <a:pt x="6473184" y="9915490"/>
                  <a:pt x="6498421" y="9892058"/>
                  <a:pt x="6503828" y="9872231"/>
                </a:cubicBezTo>
                <a:cubicBezTo>
                  <a:pt x="6518250" y="9816354"/>
                  <a:pt x="6561513" y="9785711"/>
                  <a:pt x="6595762" y="9746056"/>
                </a:cubicBezTo>
                <a:cubicBezTo>
                  <a:pt x="6615590" y="9726229"/>
                  <a:pt x="6635419" y="9704599"/>
                  <a:pt x="6649840" y="9679364"/>
                </a:cubicBezTo>
                <a:cubicBezTo>
                  <a:pt x="6675077" y="9634302"/>
                  <a:pt x="6709326" y="9600055"/>
                  <a:pt x="6761602" y="9583832"/>
                </a:cubicBezTo>
                <a:cubicBezTo>
                  <a:pt x="6790444" y="9573018"/>
                  <a:pt x="6819286" y="9560400"/>
                  <a:pt x="6830102" y="9524350"/>
                </a:cubicBezTo>
                <a:cubicBezTo>
                  <a:pt x="6849931" y="9461263"/>
                  <a:pt x="6898601" y="9427016"/>
                  <a:pt x="6956284" y="9396374"/>
                </a:cubicBezTo>
                <a:cubicBezTo>
                  <a:pt x="7012165" y="9369336"/>
                  <a:pt x="7064441" y="9335089"/>
                  <a:pt x="7114914" y="9299039"/>
                </a:cubicBezTo>
                <a:cubicBezTo>
                  <a:pt x="7161783" y="9266594"/>
                  <a:pt x="7205045" y="9230545"/>
                  <a:pt x="7250110" y="9194495"/>
                </a:cubicBezTo>
                <a:cubicBezTo>
                  <a:pt x="7251913" y="9199902"/>
                  <a:pt x="7251913" y="9205310"/>
                  <a:pt x="7253716" y="9210717"/>
                </a:cubicBezTo>
                <a:cubicBezTo>
                  <a:pt x="7295176" y="9216125"/>
                  <a:pt x="7338439" y="9212520"/>
                  <a:pt x="7374491" y="9226940"/>
                </a:cubicBezTo>
                <a:cubicBezTo>
                  <a:pt x="7432175" y="9250372"/>
                  <a:pt x="7500674" y="9234150"/>
                  <a:pt x="7549344" y="9284619"/>
                </a:cubicBezTo>
                <a:cubicBezTo>
                  <a:pt x="7552949" y="9288224"/>
                  <a:pt x="7563765" y="9288224"/>
                  <a:pt x="7570975" y="9288224"/>
                </a:cubicBezTo>
                <a:cubicBezTo>
                  <a:pt x="7682737" y="9286422"/>
                  <a:pt x="7776473" y="9349509"/>
                  <a:pt x="7881025" y="9372941"/>
                </a:cubicBezTo>
                <a:cubicBezTo>
                  <a:pt x="7926090" y="9381954"/>
                  <a:pt x="7978366" y="9385559"/>
                  <a:pt x="8010813" y="9410794"/>
                </a:cubicBezTo>
                <a:cubicBezTo>
                  <a:pt x="8072102" y="9461263"/>
                  <a:pt x="8140601" y="9481091"/>
                  <a:pt x="8209100" y="9511733"/>
                </a:cubicBezTo>
                <a:cubicBezTo>
                  <a:pt x="8306442" y="9556795"/>
                  <a:pt x="8396572" y="9612672"/>
                  <a:pt x="8502926" y="9643315"/>
                </a:cubicBezTo>
                <a:cubicBezTo>
                  <a:pt x="8661556" y="9688377"/>
                  <a:pt x="8818383" y="9738846"/>
                  <a:pt x="8980619" y="9765884"/>
                </a:cubicBezTo>
                <a:cubicBezTo>
                  <a:pt x="9121222" y="9791119"/>
                  <a:pt x="9256418" y="9832576"/>
                  <a:pt x="9384404" y="9890256"/>
                </a:cubicBezTo>
                <a:cubicBezTo>
                  <a:pt x="9433075" y="9911885"/>
                  <a:pt x="9483548" y="9929910"/>
                  <a:pt x="9530416" y="9953343"/>
                </a:cubicBezTo>
                <a:cubicBezTo>
                  <a:pt x="9580889" y="9978577"/>
                  <a:pt x="9629559" y="10012825"/>
                  <a:pt x="9681835" y="10036257"/>
                </a:cubicBezTo>
                <a:cubicBezTo>
                  <a:pt x="9863899" y="10120974"/>
                  <a:pt x="10036950" y="10221913"/>
                  <a:pt x="10204593" y="10333668"/>
                </a:cubicBezTo>
                <a:cubicBezTo>
                  <a:pt x="10265882" y="10375125"/>
                  <a:pt x="10323565" y="10423792"/>
                  <a:pt x="10372236" y="10479669"/>
                </a:cubicBezTo>
                <a:cubicBezTo>
                  <a:pt x="10429920" y="10540954"/>
                  <a:pt x="10493011" y="10587819"/>
                  <a:pt x="10570523" y="10618461"/>
                </a:cubicBezTo>
                <a:cubicBezTo>
                  <a:pt x="10622799" y="10638288"/>
                  <a:pt x="10657049" y="10670733"/>
                  <a:pt x="10685891" y="10719400"/>
                </a:cubicBezTo>
                <a:cubicBezTo>
                  <a:pt x="10720140" y="10773475"/>
                  <a:pt x="10763403" y="10814932"/>
                  <a:pt x="10831902" y="10838365"/>
                </a:cubicBezTo>
                <a:cubicBezTo>
                  <a:pt x="10958085" y="10881624"/>
                  <a:pt x="11089676" y="10903254"/>
                  <a:pt x="11214056" y="10955526"/>
                </a:cubicBezTo>
                <a:cubicBezTo>
                  <a:pt x="11318608" y="11000589"/>
                  <a:pt x="11430370" y="11029428"/>
                  <a:pt x="11540329" y="11061873"/>
                </a:cubicBezTo>
                <a:cubicBezTo>
                  <a:pt x="11697157" y="11106935"/>
                  <a:pt x="11852181" y="11159208"/>
                  <a:pt x="11998193" y="11231307"/>
                </a:cubicBezTo>
                <a:cubicBezTo>
                  <a:pt x="12133389" y="11297999"/>
                  <a:pt x="12273993" y="11355679"/>
                  <a:pt x="12407386" y="11424173"/>
                </a:cubicBezTo>
                <a:cubicBezTo>
                  <a:pt x="12528161" y="11485458"/>
                  <a:pt x="12650739" y="11539533"/>
                  <a:pt x="12748080" y="11636867"/>
                </a:cubicBezTo>
                <a:cubicBezTo>
                  <a:pt x="12769711" y="11658497"/>
                  <a:pt x="12798553" y="11674719"/>
                  <a:pt x="12825592" y="11687337"/>
                </a:cubicBezTo>
                <a:cubicBezTo>
                  <a:pt x="12904907" y="11725189"/>
                  <a:pt x="12982420" y="11759436"/>
                  <a:pt x="13061735" y="11793684"/>
                </a:cubicBezTo>
                <a:cubicBezTo>
                  <a:pt x="13115813" y="11817116"/>
                  <a:pt x="13169892" y="11836943"/>
                  <a:pt x="13222167" y="11858573"/>
                </a:cubicBezTo>
                <a:cubicBezTo>
                  <a:pt x="13346548" y="11914450"/>
                  <a:pt x="13470928" y="11972130"/>
                  <a:pt x="13595308" y="12028007"/>
                </a:cubicBezTo>
                <a:cubicBezTo>
                  <a:pt x="13598914" y="12029810"/>
                  <a:pt x="13604321" y="12026205"/>
                  <a:pt x="13613334" y="12024402"/>
                </a:cubicBezTo>
                <a:cubicBezTo>
                  <a:pt x="13613334" y="11993760"/>
                  <a:pt x="13613334" y="11963118"/>
                  <a:pt x="13613334" y="11932475"/>
                </a:cubicBezTo>
                <a:cubicBezTo>
                  <a:pt x="13613334" y="7983223"/>
                  <a:pt x="13613334" y="4035772"/>
                  <a:pt x="13613334" y="86520"/>
                </a:cubicBezTo>
                <a:cubicBezTo>
                  <a:pt x="13613334" y="57680"/>
                  <a:pt x="13611532" y="28840"/>
                  <a:pt x="13611532" y="0"/>
                </a:cubicBezTo>
                <a:cubicBezTo>
                  <a:pt x="14058580" y="0"/>
                  <a:pt x="14505628" y="0"/>
                  <a:pt x="14952676" y="0"/>
                </a:cubicBezTo>
                <a:cubicBezTo>
                  <a:pt x="14952676" y="7208153"/>
                  <a:pt x="14952676" y="14418107"/>
                  <a:pt x="14952676" y="21628062"/>
                </a:cubicBezTo>
                <a:cubicBezTo>
                  <a:pt x="9968451" y="21628062"/>
                  <a:pt x="4986028" y="21628062"/>
                  <a:pt x="0" y="21628062"/>
                </a:cubicBezTo>
                <a:cubicBezTo>
                  <a:pt x="0" y="14419910"/>
                  <a:pt x="0" y="7209955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01601219"/>
      </p:ext>
    </p:extLst>
  </p:cSld>
  <p:clrMapOvr>
    <a:masterClrMapping/>
  </p:clrMapOvr>
  <p:transition spd="slow">
    <p:push dir="d"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BBA2478E-53D9-4C13-B6A4-5D7A7C67226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035845" y="-10287001"/>
            <a:ext cx="11215688" cy="16222229"/>
          </a:xfrm>
          <a:custGeom>
            <a:avLst/>
            <a:gdLst>
              <a:gd name="connsiteX0" fmla="*/ 0 w 14954251"/>
              <a:gd name="connsiteY0" fmla="*/ 0 h 21629638"/>
              <a:gd name="connsiteX1" fmla="*/ 14954251 w 14954251"/>
              <a:gd name="connsiteY1" fmla="*/ 0 h 21629638"/>
              <a:gd name="connsiteX2" fmla="*/ 14954251 w 14954251"/>
              <a:gd name="connsiteY2" fmla="*/ 21629638 h 21629638"/>
              <a:gd name="connsiteX3" fmla="*/ 0 w 14954251"/>
              <a:gd name="connsiteY3" fmla="*/ 21629638 h 21629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251" h="21629638">
                <a:moveTo>
                  <a:pt x="0" y="0"/>
                </a:moveTo>
                <a:lnTo>
                  <a:pt x="14954251" y="0"/>
                </a:lnTo>
                <a:lnTo>
                  <a:pt x="14954251" y="21629638"/>
                </a:lnTo>
                <a:lnTo>
                  <a:pt x="0" y="2162963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12636325"/>
      </p:ext>
    </p:extLst>
  </p:cSld>
  <p:clrMapOvr>
    <a:masterClrMapping/>
  </p:clrMapOvr>
  <p:transition spd="slow">
    <p:push dir="d"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A11693C-7927-4DDB-B092-99E9D0E3D6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550410" y="-1159670"/>
            <a:ext cx="9861946" cy="6580754"/>
          </a:xfrm>
          <a:custGeom>
            <a:avLst/>
            <a:gdLst>
              <a:gd name="connsiteX0" fmla="*/ 0 w 12192000"/>
              <a:gd name="connsiteY0" fmla="*/ 0 h 18262636"/>
              <a:gd name="connsiteX1" fmla="*/ 12192000 w 12192000"/>
              <a:gd name="connsiteY1" fmla="*/ 0 h 18262636"/>
              <a:gd name="connsiteX2" fmla="*/ 12192000 w 12192000"/>
              <a:gd name="connsiteY2" fmla="*/ 18262636 h 18262636"/>
              <a:gd name="connsiteX3" fmla="*/ 0 w 12192000"/>
              <a:gd name="connsiteY3" fmla="*/ 18262636 h 18262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8262636">
                <a:moveTo>
                  <a:pt x="0" y="0"/>
                </a:moveTo>
                <a:lnTo>
                  <a:pt x="12192000" y="0"/>
                </a:lnTo>
                <a:lnTo>
                  <a:pt x="12192000" y="18262636"/>
                </a:lnTo>
                <a:lnTo>
                  <a:pt x="0" y="1826263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C969F16-E5EB-4C97-838C-D930216597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-550410" y="-1159669"/>
            <a:ext cx="9861946" cy="6580754"/>
          </a:xfrm>
          <a:custGeom>
            <a:avLst/>
            <a:gdLst>
              <a:gd name="connsiteX0" fmla="*/ 10956657 w 13149261"/>
              <a:gd name="connsiteY0" fmla="*/ 1539289 h 8774339"/>
              <a:gd name="connsiteX1" fmla="*/ 4005417 w 13149261"/>
              <a:gd name="connsiteY1" fmla="*/ 1547514 h 8774339"/>
              <a:gd name="connsiteX2" fmla="*/ 4005417 w 13149261"/>
              <a:gd name="connsiteY2" fmla="*/ 3188329 h 8774339"/>
              <a:gd name="connsiteX3" fmla="*/ 4040297 w 13149261"/>
              <a:gd name="connsiteY3" fmla="*/ 3234877 h 8774339"/>
              <a:gd name="connsiteX4" fmla="*/ 4040297 w 13149261"/>
              <a:gd name="connsiteY4" fmla="*/ 3298880 h 8774339"/>
              <a:gd name="connsiteX5" fmla="*/ 4063552 w 13149261"/>
              <a:gd name="connsiteY5" fmla="*/ 3327973 h 8774339"/>
              <a:gd name="connsiteX6" fmla="*/ 4237956 w 13149261"/>
              <a:gd name="connsiteY6" fmla="*/ 3357065 h 8774339"/>
              <a:gd name="connsiteX7" fmla="*/ 4301905 w 13149261"/>
              <a:gd name="connsiteY7" fmla="*/ 3409431 h 8774339"/>
              <a:gd name="connsiteX8" fmla="*/ 4307718 w 13149261"/>
              <a:gd name="connsiteY8" fmla="*/ 3421068 h 8774339"/>
              <a:gd name="connsiteX9" fmla="*/ 4330972 w 13149261"/>
              <a:gd name="connsiteY9" fmla="*/ 3467616 h 8774339"/>
              <a:gd name="connsiteX10" fmla="*/ 4365853 w 13149261"/>
              <a:gd name="connsiteY10" fmla="*/ 3613079 h 8774339"/>
              <a:gd name="connsiteX11" fmla="*/ 4412361 w 13149261"/>
              <a:gd name="connsiteY11" fmla="*/ 3840000 h 8774339"/>
              <a:gd name="connsiteX12" fmla="*/ 4441429 w 13149261"/>
              <a:gd name="connsiteY12" fmla="*/ 3968007 h 8774339"/>
              <a:gd name="connsiteX13" fmla="*/ 4447242 w 13149261"/>
              <a:gd name="connsiteY13" fmla="*/ 4014554 h 8774339"/>
              <a:gd name="connsiteX14" fmla="*/ 4464683 w 13149261"/>
              <a:gd name="connsiteY14" fmla="*/ 4090195 h 8774339"/>
              <a:gd name="connsiteX15" fmla="*/ 4487937 w 13149261"/>
              <a:gd name="connsiteY15" fmla="*/ 4136743 h 8774339"/>
              <a:gd name="connsiteX16" fmla="*/ 4563512 w 13149261"/>
              <a:gd name="connsiteY16" fmla="*/ 4270568 h 8774339"/>
              <a:gd name="connsiteX17" fmla="*/ 4639087 w 13149261"/>
              <a:gd name="connsiteY17" fmla="*/ 4357845 h 8774339"/>
              <a:gd name="connsiteX18" fmla="*/ 4644901 w 13149261"/>
              <a:gd name="connsiteY18" fmla="*/ 4363664 h 8774339"/>
              <a:gd name="connsiteX19" fmla="*/ 4737917 w 13149261"/>
              <a:gd name="connsiteY19" fmla="*/ 4421849 h 8774339"/>
              <a:gd name="connsiteX20" fmla="*/ 4900695 w 13149261"/>
              <a:gd name="connsiteY20" fmla="*/ 4532400 h 8774339"/>
              <a:gd name="connsiteX21" fmla="*/ 5005337 w 13149261"/>
              <a:gd name="connsiteY21" fmla="*/ 4619677 h 8774339"/>
              <a:gd name="connsiteX22" fmla="*/ 5127421 w 13149261"/>
              <a:gd name="connsiteY22" fmla="*/ 4724410 h 8774339"/>
              <a:gd name="connsiteX23" fmla="*/ 5237877 w 13149261"/>
              <a:gd name="connsiteY23" fmla="*/ 4840780 h 8774339"/>
              <a:gd name="connsiteX24" fmla="*/ 5383215 w 13149261"/>
              <a:gd name="connsiteY24" fmla="*/ 5003698 h 8774339"/>
              <a:gd name="connsiteX25" fmla="*/ 5482044 w 13149261"/>
              <a:gd name="connsiteY25" fmla="*/ 5131705 h 8774339"/>
              <a:gd name="connsiteX26" fmla="*/ 5540179 w 13149261"/>
              <a:gd name="connsiteY26" fmla="*/ 5218982 h 8774339"/>
              <a:gd name="connsiteX27" fmla="*/ 5563433 w 13149261"/>
              <a:gd name="connsiteY27" fmla="*/ 5265530 h 8774339"/>
              <a:gd name="connsiteX28" fmla="*/ 5673889 w 13149261"/>
              <a:gd name="connsiteY28" fmla="*/ 5445903 h 8774339"/>
              <a:gd name="connsiteX29" fmla="*/ 5702956 w 13149261"/>
              <a:gd name="connsiteY29" fmla="*/ 5498270 h 8774339"/>
              <a:gd name="connsiteX30" fmla="*/ 5737837 w 13149261"/>
              <a:gd name="connsiteY30" fmla="*/ 5568091 h 8774339"/>
              <a:gd name="connsiteX31" fmla="*/ 5778532 w 13149261"/>
              <a:gd name="connsiteY31" fmla="*/ 5661187 h 8774339"/>
              <a:gd name="connsiteX32" fmla="*/ 5848294 w 13149261"/>
              <a:gd name="connsiteY32" fmla="*/ 5736828 h 8774339"/>
              <a:gd name="connsiteX33" fmla="*/ 5859921 w 13149261"/>
              <a:gd name="connsiteY33" fmla="*/ 5748465 h 8774339"/>
              <a:gd name="connsiteX34" fmla="*/ 5906429 w 13149261"/>
              <a:gd name="connsiteY34" fmla="*/ 5783376 h 8774339"/>
              <a:gd name="connsiteX35" fmla="*/ 5918056 w 13149261"/>
              <a:gd name="connsiteY35" fmla="*/ 5812468 h 8774339"/>
              <a:gd name="connsiteX36" fmla="*/ 5848294 w 13149261"/>
              <a:gd name="connsiteY36" fmla="*/ 5888109 h 8774339"/>
              <a:gd name="connsiteX37" fmla="*/ 5516925 w 13149261"/>
              <a:gd name="connsiteY37" fmla="*/ 5987023 h 8774339"/>
              <a:gd name="connsiteX38" fmla="*/ 5330893 w 13149261"/>
              <a:gd name="connsiteY38" fmla="*/ 6016115 h 8774339"/>
              <a:gd name="connsiteX39" fmla="*/ 5150675 w 13149261"/>
              <a:gd name="connsiteY39" fmla="*/ 6039389 h 8774339"/>
              <a:gd name="connsiteX40" fmla="*/ 5022778 w 13149261"/>
              <a:gd name="connsiteY40" fmla="*/ 6051026 h 8774339"/>
              <a:gd name="connsiteX41" fmla="*/ 4912322 w 13149261"/>
              <a:gd name="connsiteY41" fmla="*/ 6062663 h 8774339"/>
              <a:gd name="connsiteX42" fmla="*/ 4807679 w 13149261"/>
              <a:gd name="connsiteY42" fmla="*/ 6068482 h 8774339"/>
              <a:gd name="connsiteX43" fmla="*/ 4639087 w 13149261"/>
              <a:gd name="connsiteY43" fmla="*/ 6085937 h 8774339"/>
              <a:gd name="connsiteX44" fmla="*/ 4383293 w 13149261"/>
              <a:gd name="connsiteY44" fmla="*/ 6097574 h 8774339"/>
              <a:gd name="connsiteX45" fmla="*/ 4255397 w 13149261"/>
              <a:gd name="connsiteY45" fmla="*/ 6103393 h 8774339"/>
              <a:gd name="connsiteX46" fmla="*/ 4028671 w 13149261"/>
              <a:gd name="connsiteY46" fmla="*/ 6103393 h 8774339"/>
              <a:gd name="connsiteX47" fmla="*/ 3610099 w 13149261"/>
              <a:gd name="connsiteY47" fmla="*/ 6103393 h 8774339"/>
              <a:gd name="connsiteX48" fmla="*/ 3296171 w 13149261"/>
              <a:gd name="connsiteY48" fmla="*/ 6097574 h 8774339"/>
              <a:gd name="connsiteX49" fmla="*/ 3133393 w 13149261"/>
              <a:gd name="connsiteY49" fmla="*/ 6091756 h 8774339"/>
              <a:gd name="connsiteX50" fmla="*/ 3127579 w 13149261"/>
              <a:gd name="connsiteY50" fmla="*/ 6091756 h 8774339"/>
              <a:gd name="connsiteX51" fmla="*/ 2999683 w 13149261"/>
              <a:gd name="connsiteY51" fmla="*/ 6080119 h 8774339"/>
              <a:gd name="connsiteX52" fmla="*/ 2842718 w 13149261"/>
              <a:gd name="connsiteY52" fmla="*/ 6068482 h 8774339"/>
              <a:gd name="connsiteX53" fmla="*/ 2778770 w 13149261"/>
              <a:gd name="connsiteY53" fmla="*/ 6062663 h 8774339"/>
              <a:gd name="connsiteX54" fmla="*/ 2633432 w 13149261"/>
              <a:gd name="connsiteY54" fmla="*/ 6051026 h 8774339"/>
              <a:gd name="connsiteX55" fmla="*/ 2488095 w 13149261"/>
              <a:gd name="connsiteY55" fmla="*/ 6027752 h 8774339"/>
              <a:gd name="connsiteX56" fmla="*/ 2313690 w 13149261"/>
              <a:gd name="connsiteY56" fmla="*/ 5998660 h 8774339"/>
              <a:gd name="connsiteX57" fmla="*/ 2174166 w 13149261"/>
              <a:gd name="connsiteY57" fmla="*/ 5963749 h 8774339"/>
              <a:gd name="connsiteX58" fmla="*/ 2046270 w 13149261"/>
              <a:gd name="connsiteY58" fmla="*/ 5905564 h 8774339"/>
              <a:gd name="connsiteX59" fmla="*/ 2005575 w 13149261"/>
              <a:gd name="connsiteY59" fmla="*/ 5847379 h 8774339"/>
              <a:gd name="connsiteX60" fmla="*/ 2040456 w 13149261"/>
              <a:gd name="connsiteY60" fmla="*/ 5765920 h 8774339"/>
              <a:gd name="connsiteX61" fmla="*/ 2127659 w 13149261"/>
              <a:gd name="connsiteY61" fmla="*/ 5713554 h 8774339"/>
              <a:gd name="connsiteX62" fmla="*/ 2156726 w 13149261"/>
              <a:gd name="connsiteY62" fmla="*/ 5684461 h 8774339"/>
              <a:gd name="connsiteX63" fmla="*/ 2197420 w 13149261"/>
              <a:gd name="connsiteY63" fmla="*/ 5597184 h 8774339"/>
              <a:gd name="connsiteX64" fmla="*/ 2261369 w 13149261"/>
              <a:gd name="connsiteY64" fmla="*/ 5474996 h 8774339"/>
              <a:gd name="connsiteX65" fmla="*/ 2400893 w 13149261"/>
              <a:gd name="connsiteY65" fmla="*/ 5242256 h 8774339"/>
              <a:gd name="connsiteX66" fmla="*/ 2517162 w 13149261"/>
              <a:gd name="connsiteY66" fmla="*/ 5079338 h 8774339"/>
              <a:gd name="connsiteX67" fmla="*/ 2610178 w 13149261"/>
              <a:gd name="connsiteY67" fmla="*/ 4962968 h 8774339"/>
              <a:gd name="connsiteX68" fmla="*/ 2703194 w 13149261"/>
              <a:gd name="connsiteY68" fmla="*/ 4852417 h 8774339"/>
              <a:gd name="connsiteX69" fmla="*/ 2842718 w 13149261"/>
              <a:gd name="connsiteY69" fmla="*/ 4712773 h 8774339"/>
              <a:gd name="connsiteX70" fmla="*/ 3028750 w 13149261"/>
              <a:gd name="connsiteY70" fmla="*/ 4555674 h 8774339"/>
              <a:gd name="connsiteX71" fmla="*/ 3156647 w 13149261"/>
              <a:gd name="connsiteY71" fmla="*/ 4456760 h 8774339"/>
              <a:gd name="connsiteX72" fmla="*/ 3325238 w 13149261"/>
              <a:gd name="connsiteY72" fmla="*/ 4357845 h 8774339"/>
              <a:gd name="connsiteX73" fmla="*/ 3377560 w 13149261"/>
              <a:gd name="connsiteY73" fmla="*/ 4288023 h 8774339"/>
              <a:gd name="connsiteX74" fmla="*/ 3453135 w 13149261"/>
              <a:gd name="connsiteY74" fmla="*/ 4148380 h 8774339"/>
              <a:gd name="connsiteX75" fmla="*/ 3470575 w 13149261"/>
              <a:gd name="connsiteY75" fmla="*/ 4113469 h 8774339"/>
              <a:gd name="connsiteX76" fmla="*/ 3488016 w 13149261"/>
              <a:gd name="connsiteY76" fmla="*/ 4020373 h 8774339"/>
              <a:gd name="connsiteX77" fmla="*/ 3546151 w 13149261"/>
              <a:gd name="connsiteY77" fmla="*/ 3746904 h 8774339"/>
              <a:gd name="connsiteX78" fmla="*/ 3581032 w 13149261"/>
              <a:gd name="connsiteY78" fmla="*/ 3578168 h 8774339"/>
              <a:gd name="connsiteX79" fmla="*/ 3610099 w 13149261"/>
              <a:gd name="connsiteY79" fmla="*/ 3450161 h 8774339"/>
              <a:gd name="connsiteX80" fmla="*/ 3697302 w 13149261"/>
              <a:gd name="connsiteY80" fmla="*/ 3357065 h 8774339"/>
              <a:gd name="connsiteX81" fmla="*/ 3819385 w 13149261"/>
              <a:gd name="connsiteY81" fmla="*/ 3333791 h 8774339"/>
              <a:gd name="connsiteX82" fmla="*/ 3900774 w 13149261"/>
              <a:gd name="connsiteY82" fmla="*/ 3327973 h 8774339"/>
              <a:gd name="connsiteX83" fmla="*/ 3900774 w 13149261"/>
              <a:gd name="connsiteY83" fmla="*/ 3234877 h 8774339"/>
              <a:gd name="connsiteX84" fmla="*/ 3929841 w 13149261"/>
              <a:gd name="connsiteY84" fmla="*/ 3182510 h 8774339"/>
              <a:gd name="connsiteX85" fmla="*/ 3929841 w 13149261"/>
              <a:gd name="connsiteY85" fmla="*/ 2769397 h 8774339"/>
              <a:gd name="connsiteX86" fmla="*/ 3924028 w 13149261"/>
              <a:gd name="connsiteY86" fmla="*/ 2362103 h 8774339"/>
              <a:gd name="connsiteX87" fmla="*/ 3929841 w 13149261"/>
              <a:gd name="connsiteY87" fmla="*/ 1954809 h 8774339"/>
              <a:gd name="connsiteX88" fmla="*/ 3929841 w 13149261"/>
              <a:gd name="connsiteY88" fmla="*/ 1547514 h 8774339"/>
              <a:gd name="connsiteX89" fmla="*/ 732420 w 13149261"/>
              <a:gd name="connsiteY89" fmla="*/ 1547514 h 8774339"/>
              <a:gd name="connsiteX90" fmla="*/ 732420 w 13149261"/>
              <a:gd name="connsiteY90" fmla="*/ 8419152 h 8774339"/>
              <a:gd name="connsiteX91" fmla="*/ 12958195 w 13149261"/>
              <a:gd name="connsiteY91" fmla="*/ 8419152 h 8774339"/>
              <a:gd name="connsiteX92" fmla="*/ 12958195 w 13149261"/>
              <a:gd name="connsiteY92" fmla="*/ 8401697 h 8774339"/>
              <a:gd name="connsiteX93" fmla="*/ 12958195 w 13149261"/>
              <a:gd name="connsiteY93" fmla="*/ 1547514 h 8774339"/>
              <a:gd name="connsiteX94" fmla="*/ 12952382 w 13149261"/>
              <a:gd name="connsiteY94" fmla="*/ 1541696 h 8774339"/>
              <a:gd name="connsiteX95" fmla="*/ 11205943 w 13149261"/>
              <a:gd name="connsiteY95" fmla="*/ 1539289 h 8774339"/>
              <a:gd name="connsiteX96" fmla="*/ 10956657 w 13149261"/>
              <a:gd name="connsiteY96" fmla="*/ 1539289 h 8774339"/>
              <a:gd name="connsiteX97" fmla="*/ 0 w 13149261"/>
              <a:gd name="connsiteY97" fmla="*/ 0 h 8774339"/>
              <a:gd name="connsiteX98" fmla="*/ 40692 w 13149261"/>
              <a:gd name="connsiteY98" fmla="*/ 0 h 8774339"/>
              <a:gd name="connsiteX99" fmla="*/ 13102756 w 13149261"/>
              <a:gd name="connsiteY99" fmla="*/ 0 h 8774339"/>
              <a:gd name="connsiteX100" fmla="*/ 13131822 w 13149261"/>
              <a:gd name="connsiteY100" fmla="*/ 0 h 8774339"/>
              <a:gd name="connsiteX101" fmla="*/ 13149261 w 13149261"/>
              <a:gd name="connsiteY101" fmla="*/ 5819 h 8774339"/>
              <a:gd name="connsiteX102" fmla="*/ 13149261 w 13149261"/>
              <a:gd name="connsiteY102" fmla="*/ 34911 h 8774339"/>
              <a:gd name="connsiteX103" fmla="*/ 13149261 w 13149261"/>
              <a:gd name="connsiteY103" fmla="*/ 8745246 h 8774339"/>
              <a:gd name="connsiteX104" fmla="*/ 13149261 w 13149261"/>
              <a:gd name="connsiteY104" fmla="*/ 8774339 h 8774339"/>
              <a:gd name="connsiteX105" fmla="*/ 0 w 13149261"/>
              <a:gd name="connsiteY105" fmla="*/ 8774339 h 8774339"/>
              <a:gd name="connsiteX106" fmla="*/ 0 w 13149261"/>
              <a:gd name="connsiteY106" fmla="*/ 0 h 8774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3149261" h="8774339">
                <a:moveTo>
                  <a:pt x="10956657" y="1539289"/>
                </a:moveTo>
                <a:cubicBezTo>
                  <a:pt x="8324721" y="1539412"/>
                  <a:pt x="4021608" y="1543463"/>
                  <a:pt x="4005417" y="1547514"/>
                </a:cubicBezTo>
                <a:cubicBezTo>
                  <a:pt x="4005417" y="2094452"/>
                  <a:pt x="4005417" y="2641391"/>
                  <a:pt x="4005417" y="3188329"/>
                </a:cubicBezTo>
                <a:cubicBezTo>
                  <a:pt x="4034484" y="3194147"/>
                  <a:pt x="4040297" y="3205784"/>
                  <a:pt x="4040297" y="3234877"/>
                </a:cubicBezTo>
                <a:cubicBezTo>
                  <a:pt x="4034484" y="3252332"/>
                  <a:pt x="4040297" y="3275606"/>
                  <a:pt x="4040297" y="3298880"/>
                </a:cubicBezTo>
                <a:cubicBezTo>
                  <a:pt x="4040297" y="3322154"/>
                  <a:pt x="4046111" y="3327973"/>
                  <a:pt x="4063552" y="3327973"/>
                </a:cubicBezTo>
                <a:cubicBezTo>
                  <a:pt x="4127500" y="3327973"/>
                  <a:pt x="4179822" y="3339609"/>
                  <a:pt x="4237956" y="3357065"/>
                </a:cubicBezTo>
                <a:cubicBezTo>
                  <a:pt x="4267024" y="3362883"/>
                  <a:pt x="4296091" y="3374520"/>
                  <a:pt x="4301905" y="3409431"/>
                </a:cubicBezTo>
                <a:cubicBezTo>
                  <a:pt x="4301905" y="3409431"/>
                  <a:pt x="4307718" y="3415250"/>
                  <a:pt x="4307718" y="3421068"/>
                </a:cubicBezTo>
                <a:cubicBezTo>
                  <a:pt x="4313532" y="3438524"/>
                  <a:pt x="4325159" y="3450161"/>
                  <a:pt x="4330972" y="3467616"/>
                </a:cubicBezTo>
                <a:cubicBezTo>
                  <a:pt x="4342599" y="3519983"/>
                  <a:pt x="4354226" y="3566531"/>
                  <a:pt x="4365853" y="3613079"/>
                </a:cubicBezTo>
                <a:cubicBezTo>
                  <a:pt x="4389107" y="3688719"/>
                  <a:pt x="4394921" y="3764359"/>
                  <a:pt x="4412361" y="3840000"/>
                </a:cubicBezTo>
                <a:cubicBezTo>
                  <a:pt x="4423988" y="3880729"/>
                  <a:pt x="4429802" y="3927277"/>
                  <a:pt x="4441429" y="3968007"/>
                </a:cubicBezTo>
                <a:cubicBezTo>
                  <a:pt x="4441429" y="3985462"/>
                  <a:pt x="4441429" y="3997099"/>
                  <a:pt x="4447242" y="4014554"/>
                </a:cubicBezTo>
                <a:cubicBezTo>
                  <a:pt x="4453055" y="4037828"/>
                  <a:pt x="4464683" y="4066921"/>
                  <a:pt x="4464683" y="4090195"/>
                </a:cubicBezTo>
                <a:cubicBezTo>
                  <a:pt x="4464683" y="4113469"/>
                  <a:pt x="4476310" y="4125106"/>
                  <a:pt x="4487937" y="4136743"/>
                </a:cubicBezTo>
                <a:cubicBezTo>
                  <a:pt x="4528631" y="4171654"/>
                  <a:pt x="4551885" y="4218202"/>
                  <a:pt x="4563512" y="4270568"/>
                </a:cubicBezTo>
                <a:cubicBezTo>
                  <a:pt x="4580952" y="4311298"/>
                  <a:pt x="4592579" y="4346209"/>
                  <a:pt x="4639087" y="4357845"/>
                </a:cubicBezTo>
                <a:cubicBezTo>
                  <a:pt x="4644901" y="4357845"/>
                  <a:pt x="4644901" y="4363664"/>
                  <a:pt x="4644901" y="4363664"/>
                </a:cubicBezTo>
                <a:cubicBezTo>
                  <a:pt x="4679782" y="4381119"/>
                  <a:pt x="4708849" y="4398575"/>
                  <a:pt x="4737917" y="4421849"/>
                </a:cubicBezTo>
                <a:cubicBezTo>
                  <a:pt x="4790238" y="4456760"/>
                  <a:pt x="4848373" y="4491671"/>
                  <a:pt x="4900695" y="4532400"/>
                </a:cubicBezTo>
                <a:cubicBezTo>
                  <a:pt x="4935575" y="4561493"/>
                  <a:pt x="4970457" y="4590585"/>
                  <a:pt x="5005337" y="4619677"/>
                </a:cubicBezTo>
                <a:cubicBezTo>
                  <a:pt x="5046032" y="4654588"/>
                  <a:pt x="5092540" y="4689499"/>
                  <a:pt x="5127421" y="4724410"/>
                </a:cubicBezTo>
                <a:cubicBezTo>
                  <a:pt x="5162302" y="4765140"/>
                  <a:pt x="5202996" y="4800051"/>
                  <a:pt x="5237877" y="4840780"/>
                </a:cubicBezTo>
                <a:cubicBezTo>
                  <a:pt x="5290198" y="4887328"/>
                  <a:pt x="5336706" y="4945513"/>
                  <a:pt x="5383215" y="5003698"/>
                </a:cubicBezTo>
                <a:cubicBezTo>
                  <a:pt x="5412282" y="5044427"/>
                  <a:pt x="5447163" y="5090975"/>
                  <a:pt x="5482044" y="5131705"/>
                </a:cubicBezTo>
                <a:cubicBezTo>
                  <a:pt x="5499485" y="5160797"/>
                  <a:pt x="5522738" y="5184071"/>
                  <a:pt x="5540179" y="5218982"/>
                </a:cubicBezTo>
                <a:cubicBezTo>
                  <a:pt x="5545992" y="5236437"/>
                  <a:pt x="5551806" y="5248074"/>
                  <a:pt x="5563433" y="5265530"/>
                </a:cubicBezTo>
                <a:cubicBezTo>
                  <a:pt x="5598314" y="5329533"/>
                  <a:pt x="5633195" y="5387718"/>
                  <a:pt x="5673889" y="5445903"/>
                </a:cubicBezTo>
                <a:cubicBezTo>
                  <a:pt x="5679702" y="5463359"/>
                  <a:pt x="5697143" y="5480814"/>
                  <a:pt x="5702956" y="5498270"/>
                </a:cubicBezTo>
                <a:cubicBezTo>
                  <a:pt x="5708770" y="5521544"/>
                  <a:pt x="5726211" y="5544818"/>
                  <a:pt x="5737837" y="5568091"/>
                </a:cubicBezTo>
                <a:cubicBezTo>
                  <a:pt x="5749464" y="5597184"/>
                  <a:pt x="5761091" y="5632095"/>
                  <a:pt x="5778532" y="5661187"/>
                </a:cubicBezTo>
                <a:cubicBezTo>
                  <a:pt x="5801786" y="5690280"/>
                  <a:pt x="5825040" y="5713554"/>
                  <a:pt x="5848294" y="5736828"/>
                </a:cubicBezTo>
                <a:cubicBezTo>
                  <a:pt x="5848294" y="5742646"/>
                  <a:pt x="5854108" y="5742646"/>
                  <a:pt x="5859921" y="5748465"/>
                </a:cubicBezTo>
                <a:cubicBezTo>
                  <a:pt x="5877361" y="5760102"/>
                  <a:pt x="5894802" y="5765920"/>
                  <a:pt x="5906429" y="5783376"/>
                </a:cubicBezTo>
                <a:cubicBezTo>
                  <a:pt x="5918056" y="5789194"/>
                  <a:pt x="5923870" y="5800831"/>
                  <a:pt x="5918056" y="5812468"/>
                </a:cubicBezTo>
                <a:cubicBezTo>
                  <a:pt x="5900615" y="5847379"/>
                  <a:pt x="5877361" y="5876472"/>
                  <a:pt x="5848294" y="5888109"/>
                </a:cubicBezTo>
                <a:cubicBezTo>
                  <a:pt x="5743651" y="5940475"/>
                  <a:pt x="5633195" y="5963749"/>
                  <a:pt x="5516925" y="5987023"/>
                </a:cubicBezTo>
                <a:cubicBezTo>
                  <a:pt x="5458790" y="5998660"/>
                  <a:pt x="5394841" y="6004478"/>
                  <a:pt x="5330893" y="6016115"/>
                </a:cubicBezTo>
                <a:cubicBezTo>
                  <a:pt x="5272758" y="6021934"/>
                  <a:pt x="5214624" y="6033571"/>
                  <a:pt x="5150675" y="6039389"/>
                </a:cubicBezTo>
                <a:cubicBezTo>
                  <a:pt x="5109980" y="6045208"/>
                  <a:pt x="5069286" y="6045208"/>
                  <a:pt x="5022778" y="6051026"/>
                </a:cubicBezTo>
                <a:cubicBezTo>
                  <a:pt x="4987897" y="6056845"/>
                  <a:pt x="4953016" y="6056845"/>
                  <a:pt x="4912322" y="6062663"/>
                </a:cubicBezTo>
                <a:cubicBezTo>
                  <a:pt x="4877441" y="6062663"/>
                  <a:pt x="4842560" y="6062663"/>
                  <a:pt x="4807679" y="6068482"/>
                </a:cubicBezTo>
                <a:cubicBezTo>
                  <a:pt x="4755357" y="6074300"/>
                  <a:pt x="4697222" y="6080119"/>
                  <a:pt x="4639087" y="6085937"/>
                </a:cubicBezTo>
                <a:cubicBezTo>
                  <a:pt x="4557699" y="6085937"/>
                  <a:pt x="4470496" y="6085937"/>
                  <a:pt x="4383293" y="6097574"/>
                </a:cubicBezTo>
                <a:cubicBezTo>
                  <a:pt x="4342599" y="6097574"/>
                  <a:pt x="4301905" y="6097574"/>
                  <a:pt x="4255397" y="6103393"/>
                </a:cubicBezTo>
                <a:cubicBezTo>
                  <a:pt x="4179822" y="6103393"/>
                  <a:pt x="4104246" y="6103393"/>
                  <a:pt x="4028671" y="6103393"/>
                </a:cubicBezTo>
                <a:cubicBezTo>
                  <a:pt x="3889147" y="6109211"/>
                  <a:pt x="3749623" y="6109211"/>
                  <a:pt x="3610099" y="6103393"/>
                </a:cubicBezTo>
                <a:cubicBezTo>
                  <a:pt x="3505456" y="6097574"/>
                  <a:pt x="3400813" y="6103393"/>
                  <a:pt x="3296171" y="6097574"/>
                </a:cubicBezTo>
                <a:cubicBezTo>
                  <a:pt x="3243849" y="6091756"/>
                  <a:pt x="3185714" y="6091756"/>
                  <a:pt x="3133393" y="6091756"/>
                </a:cubicBezTo>
                <a:cubicBezTo>
                  <a:pt x="3133393" y="6091756"/>
                  <a:pt x="3127579" y="6091756"/>
                  <a:pt x="3127579" y="6091756"/>
                </a:cubicBezTo>
                <a:cubicBezTo>
                  <a:pt x="3086885" y="6085937"/>
                  <a:pt x="3046190" y="6080119"/>
                  <a:pt x="2999683" y="6080119"/>
                </a:cubicBezTo>
                <a:cubicBezTo>
                  <a:pt x="2947361" y="6074300"/>
                  <a:pt x="2895040" y="6074300"/>
                  <a:pt x="2842718" y="6068482"/>
                </a:cubicBezTo>
                <a:cubicBezTo>
                  <a:pt x="2825278" y="6068482"/>
                  <a:pt x="2802024" y="6062663"/>
                  <a:pt x="2778770" y="6062663"/>
                </a:cubicBezTo>
                <a:cubicBezTo>
                  <a:pt x="2732262" y="6056845"/>
                  <a:pt x="2679940" y="6056845"/>
                  <a:pt x="2633432" y="6051026"/>
                </a:cubicBezTo>
                <a:cubicBezTo>
                  <a:pt x="2586924" y="6045208"/>
                  <a:pt x="2534603" y="6039389"/>
                  <a:pt x="2488095" y="6027752"/>
                </a:cubicBezTo>
                <a:cubicBezTo>
                  <a:pt x="2429960" y="6021934"/>
                  <a:pt x="2371825" y="6010297"/>
                  <a:pt x="2313690" y="5998660"/>
                </a:cubicBezTo>
                <a:cubicBezTo>
                  <a:pt x="2267182" y="5987023"/>
                  <a:pt x="2220674" y="5975386"/>
                  <a:pt x="2174166" y="5963749"/>
                </a:cubicBezTo>
                <a:cubicBezTo>
                  <a:pt x="2127659" y="5952112"/>
                  <a:pt x="2086964" y="5934657"/>
                  <a:pt x="2046270" y="5905564"/>
                </a:cubicBezTo>
                <a:cubicBezTo>
                  <a:pt x="2028829" y="5888109"/>
                  <a:pt x="2011389" y="5870653"/>
                  <a:pt x="2005575" y="5847379"/>
                </a:cubicBezTo>
                <a:cubicBezTo>
                  <a:pt x="1999762" y="5818287"/>
                  <a:pt x="2011389" y="5783376"/>
                  <a:pt x="2040456" y="5765920"/>
                </a:cubicBezTo>
                <a:cubicBezTo>
                  <a:pt x="2069524" y="5748465"/>
                  <a:pt x="2098591" y="5731009"/>
                  <a:pt x="2127659" y="5713554"/>
                </a:cubicBezTo>
                <a:cubicBezTo>
                  <a:pt x="2139286" y="5707735"/>
                  <a:pt x="2150913" y="5701917"/>
                  <a:pt x="2156726" y="5684461"/>
                </a:cubicBezTo>
                <a:cubicBezTo>
                  <a:pt x="2168353" y="5655369"/>
                  <a:pt x="2179980" y="5626276"/>
                  <a:pt x="2197420" y="5597184"/>
                </a:cubicBezTo>
                <a:cubicBezTo>
                  <a:pt x="2214861" y="5556454"/>
                  <a:pt x="2238115" y="5515725"/>
                  <a:pt x="2261369" y="5474996"/>
                </a:cubicBezTo>
                <a:cubicBezTo>
                  <a:pt x="2307877" y="5399355"/>
                  <a:pt x="2354385" y="5317896"/>
                  <a:pt x="2400893" y="5242256"/>
                </a:cubicBezTo>
                <a:cubicBezTo>
                  <a:pt x="2435774" y="5184071"/>
                  <a:pt x="2476468" y="5131705"/>
                  <a:pt x="2517162" y="5079338"/>
                </a:cubicBezTo>
                <a:cubicBezTo>
                  <a:pt x="2546230" y="5038609"/>
                  <a:pt x="2575297" y="4997879"/>
                  <a:pt x="2610178" y="4962968"/>
                </a:cubicBezTo>
                <a:cubicBezTo>
                  <a:pt x="2639246" y="4928057"/>
                  <a:pt x="2674127" y="4887328"/>
                  <a:pt x="2703194" y="4852417"/>
                </a:cubicBezTo>
                <a:cubicBezTo>
                  <a:pt x="2749702" y="4805869"/>
                  <a:pt x="2796210" y="4753503"/>
                  <a:pt x="2842718" y="4712773"/>
                </a:cubicBezTo>
                <a:cubicBezTo>
                  <a:pt x="2906667" y="4654588"/>
                  <a:pt x="2964802" y="4602222"/>
                  <a:pt x="3028750" y="4555674"/>
                </a:cubicBezTo>
                <a:cubicBezTo>
                  <a:pt x="3069444" y="4520763"/>
                  <a:pt x="3115952" y="4485852"/>
                  <a:pt x="3156647" y="4456760"/>
                </a:cubicBezTo>
                <a:cubicBezTo>
                  <a:pt x="3208968" y="4421849"/>
                  <a:pt x="3267103" y="4386938"/>
                  <a:pt x="3325238" y="4357845"/>
                </a:cubicBezTo>
                <a:cubicBezTo>
                  <a:pt x="3354306" y="4340390"/>
                  <a:pt x="3365933" y="4317116"/>
                  <a:pt x="3377560" y="4288023"/>
                </a:cubicBezTo>
                <a:cubicBezTo>
                  <a:pt x="3389187" y="4235657"/>
                  <a:pt x="3412440" y="4183291"/>
                  <a:pt x="3453135" y="4148380"/>
                </a:cubicBezTo>
                <a:cubicBezTo>
                  <a:pt x="3464762" y="4136743"/>
                  <a:pt x="3470575" y="4130924"/>
                  <a:pt x="3470575" y="4113469"/>
                </a:cubicBezTo>
                <a:cubicBezTo>
                  <a:pt x="3476389" y="4084376"/>
                  <a:pt x="3482202" y="4055284"/>
                  <a:pt x="3488016" y="4020373"/>
                </a:cubicBezTo>
                <a:cubicBezTo>
                  <a:pt x="3505456" y="3927277"/>
                  <a:pt x="3528710" y="3840000"/>
                  <a:pt x="3546151" y="3746904"/>
                </a:cubicBezTo>
                <a:cubicBezTo>
                  <a:pt x="3557778" y="3688719"/>
                  <a:pt x="3569405" y="3630534"/>
                  <a:pt x="3581032" y="3578168"/>
                </a:cubicBezTo>
                <a:cubicBezTo>
                  <a:pt x="3586845" y="3531620"/>
                  <a:pt x="3604286" y="3490890"/>
                  <a:pt x="3610099" y="3450161"/>
                </a:cubicBezTo>
                <a:cubicBezTo>
                  <a:pt x="3621726" y="3397794"/>
                  <a:pt x="3650794" y="3374520"/>
                  <a:pt x="3697302" y="3357065"/>
                </a:cubicBezTo>
                <a:cubicBezTo>
                  <a:pt x="3737996" y="3345428"/>
                  <a:pt x="3778691" y="3333791"/>
                  <a:pt x="3819385" y="3333791"/>
                </a:cubicBezTo>
                <a:cubicBezTo>
                  <a:pt x="3848452" y="3333791"/>
                  <a:pt x="3871706" y="3327973"/>
                  <a:pt x="3900774" y="3327973"/>
                </a:cubicBezTo>
                <a:cubicBezTo>
                  <a:pt x="3900774" y="3293062"/>
                  <a:pt x="3900774" y="3263969"/>
                  <a:pt x="3900774" y="3234877"/>
                </a:cubicBezTo>
                <a:cubicBezTo>
                  <a:pt x="3900774" y="3211603"/>
                  <a:pt x="3900774" y="3188329"/>
                  <a:pt x="3929841" y="3182510"/>
                </a:cubicBezTo>
                <a:cubicBezTo>
                  <a:pt x="3929841" y="3042866"/>
                  <a:pt x="3924028" y="2909041"/>
                  <a:pt x="3929841" y="2769397"/>
                </a:cubicBezTo>
                <a:cubicBezTo>
                  <a:pt x="3929841" y="2635572"/>
                  <a:pt x="3924028" y="2501747"/>
                  <a:pt x="3924028" y="2362103"/>
                </a:cubicBezTo>
                <a:cubicBezTo>
                  <a:pt x="3929841" y="2228278"/>
                  <a:pt x="3929841" y="2088634"/>
                  <a:pt x="3929841" y="1954809"/>
                </a:cubicBezTo>
                <a:cubicBezTo>
                  <a:pt x="3929841" y="1820983"/>
                  <a:pt x="3929841" y="1681339"/>
                  <a:pt x="3929841" y="1547514"/>
                </a:cubicBezTo>
                <a:cubicBezTo>
                  <a:pt x="3894960" y="1541696"/>
                  <a:pt x="755674" y="1541696"/>
                  <a:pt x="732420" y="1547514"/>
                </a:cubicBezTo>
                <a:cubicBezTo>
                  <a:pt x="732420" y="3840000"/>
                  <a:pt x="732420" y="6126667"/>
                  <a:pt x="732420" y="8419152"/>
                </a:cubicBezTo>
                <a:cubicBezTo>
                  <a:pt x="4813492" y="8419152"/>
                  <a:pt x="8882937" y="8419152"/>
                  <a:pt x="12958195" y="8419152"/>
                </a:cubicBezTo>
                <a:cubicBezTo>
                  <a:pt x="12958195" y="8413334"/>
                  <a:pt x="12958195" y="8407515"/>
                  <a:pt x="12958195" y="8401697"/>
                </a:cubicBezTo>
                <a:cubicBezTo>
                  <a:pt x="12958195" y="6120848"/>
                  <a:pt x="12958195" y="3834181"/>
                  <a:pt x="12958195" y="1547514"/>
                </a:cubicBezTo>
                <a:cubicBezTo>
                  <a:pt x="12958195" y="1547514"/>
                  <a:pt x="12958195" y="1547514"/>
                  <a:pt x="12952382" y="1541696"/>
                </a:cubicBezTo>
                <a:cubicBezTo>
                  <a:pt x="12936031" y="1540059"/>
                  <a:pt x="12222999" y="1539343"/>
                  <a:pt x="11205943" y="1539289"/>
                </a:cubicBezTo>
                <a:cubicBezTo>
                  <a:pt x="11124720" y="1539285"/>
                  <a:pt x="11041558" y="1539285"/>
                  <a:pt x="10956657" y="1539289"/>
                </a:cubicBezTo>
                <a:close/>
                <a:moveTo>
                  <a:pt x="0" y="0"/>
                </a:moveTo>
                <a:cubicBezTo>
                  <a:pt x="11627" y="0"/>
                  <a:pt x="29066" y="0"/>
                  <a:pt x="40692" y="0"/>
                </a:cubicBezTo>
                <a:cubicBezTo>
                  <a:pt x="4394713" y="0"/>
                  <a:pt x="8748735" y="0"/>
                  <a:pt x="13102756" y="0"/>
                </a:cubicBezTo>
                <a:cubicBezTo>
                  <a:pt x="13108569" y="0"/>
                  <a:pt x="13120195" y="0"/>
                  <a:pt x="13131822" y="0"/>
                </a:cubicBezTo>
                <a:cubicBezTo>
                  <a:pt x="13137635" y="0"/>
                  <a:pt x="13143448" y="5819"/>
                  <a:pt x="13149261" y="5819"/>
                </a:cubicBezTo>
                <a:cubicBezTo>
                  <a:pt x="13149261" y="17456"/>
                  <a:pt x="13149261" y="29093"/>
                  <a:pt x="13149261" y="34911"/>
                </a:cubicBezTo>
                <a:cubicBezTo>
                  <a:pt x="13149261" y="2938356"/>
                  <a:pt x="13149261" y="5841802"/>
                  <a:pt x="13149261" y="8745246"/>
                </a:cubicBezTo>
                <a:cubicBezTo>
                  <a:pt x="13149261" y="8756883"/>
                  <a:pt x="13149261" y="8762702"/>
                  <a:pt x="13149261" y="8774339"/>
                </a:cubicBezTo>
                <a:cubicBezTo>
                  <a:pt x="8766174" y="8774339"/>
                  <a:pt x="4383087" y="8774339"/>
                  <a:pt x="0" y="8774339"/>
                </a:cubicBezTo>
                <a:cubicBezTo>
                  <a:pt x="0" y="5853439"/>
                  <a:pt x="0" y="2926719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64514206"/>
      </p:ext>
    </p:extLst>
  </p:cSld>
  <p:clrMapOvr>
    <a:masterClrMapping/>
  </p:clrMapOvr>
  <p:transition spd="slow">
    <p:push dir="u"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A11693C-7927-4DDB-B092-99E9D0E3D6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425604" y="-502444"/>
            <a:ext cx="9995207" cy="6360319"/>
          </a:xfrm>
          <a:custGeom>
            <a:avLst/>
            <a:gdLst>
              <a:gd name="connsiteX0" fmla="*/ 0 w 12192000"/>
              <a:gd name="connsiteY0" fmla="*/ 0 h 18262636"/>
              <a:gd name="connsiteX1" fmla="*/ 12192000 w 12192000"/>
              <a:gd name="connsiteY1" fmla="*/ 0 h 18262636"/>
              <a:gd name="connsiteX2" fmla="*/ 12192000 w 12192000"/>
              <a:gd name="connsiteY2" fmla="*/ 18262636 h 18262636"/>
              <a:gd name="connsiteX3" fmla="*/ 0 w 12192000"/>
              <a:gd name="connsiteY3" fmla="*/ 18262636 h 18262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8262636">
                <a:moveTo>
                  <a:pt x="0" y="0"/>
                </a:moveTo>
                <a:lnTo>
                  <a:pt x="12192000" y="0"/>
                </a:lnTo>
                <a:lnTo>
                  <a:pt x="12192000" y="18262636"/>
                </a:lnTo>
                <a:lnTo>
                  <a:pt x="0" y="1826263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F8C6900-E389-4663-8CE1-729B24EA23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-425604" y="-502444"/>
            <a:ext cx="9995207" cy="6360319"/>
          </a:xfrm>
          <a:custGeom>
            <a:avLst/>
            <a:gdLst>
              <a:gd name="connsiteX0" fmla="*/ 605221 w 13326943"/>
              <a:gd name="connsiteY0" fmla="*/ 741863 h 8480425"/>
              <a:gd name="connsiteX1" fmla="*/ 592872 w 13326943"/>
              <a:gd name="connsiteY1" fmla="*/ 743141 h 8480425"/>
              <a:gd name="connsiteX2" fmla="*/ 569024 w 13326943"/>
              <a:gd name="connsiteY2" fmla="*/ 743141 h 8480425"/>
              <a:gd name="connsiteX3" fmla="*/ 569024 w 13326943"/>
              <a:gd name="connsiteY3" fmla="*/ 760187 h 8480425"/>
              <a:gd name="connsiteX4" fmla="*/ 569024 w 13326943"/>
              <a:gd name="connsiteY4" fmla="*/ 6020500 h 8480425"/>
              <a:gd name="connsiteX5" fmla="*/ 572431 w 13326943"/>
              <a:gd name="connsiteY5" fmla="*/ 6030727 h 8480425"/>
              <a:gd name="connsiteX6" fmla="*/ 7655100 w 13326943"/>
              <a:gd name="connsiteY6" fmla="*/ 6034136 h 8480425"/>
              <a:gd name="connsiteX7" fmla="*/ 7668727 w 13326943"/>
              <a:gd name="connsiteY7" fmla="*/ 6030727 h 8480425"/>
              <a:gd name="connsiteX8" fmla="*/ 7648286 w 13326943"/>
              <a:gd name="connsiteY8" fmla="*/ 5993226 h 8480425"/>
              <a:gd name="connsiteX9" fmla="*/ 7631252 w 13326943"/>
              <a:gd name="connsiteY9" fmla="*/ 5948907 h 8480425"/>
              <a:gd name="connsiteX10" fmla="*/ 7590371 w 13326943"/>
              <a:gd name="connsiteY10" fmla="*/ 5853451 h 8480425"/>
              <a:gd name="connsiteX11" fmla="*/ 7552897 w 13326943"/>
              <a:gd name="connsiteY11" fmla="*/ 5757995 h 8480425"/>
              <a:gd name="connsiteX12" fmla="*/ 7498388 w 13326943"/>
              <a:gd name="connsiteY12" fmla="*/ 5635266 h 8480425"/>
              <a:gd name="connsiteX13" fmla="*/ 7447287 w 13326943"/>
              <a:gd name="connsiteY13" fmla="*/ 5498900 h 8480425"/>
              <a:gd name="connsiteX14" fmla="*/ 7385965 w 13326943"/>
              <a:gd name="connsiteY14" fmla="*/ 5355716 h 8480425"/>
              <a:gd name="connsiteX15" fmla="*/ 7293982 w 13326943"/>
              <a:gd name="connsiteY15" fmla="*/ 5120485 h 8480425"/>
              <a:gd name="connsiteX16" fmla="*/ 7154305 w 13326943"/>
              <a:gd name="connsiteY16" fmla="*/ 4748888 h 8480425"/>
              <a:gd name="connsiteX17" fmla="*/ 7082763 w 13326943"/>
              <a:gd name="connsiteY17" fmla="*/ 4554567 h 8480425"/>
              <a:gd name="connsiteX18" fmla="*/ 7038475 w 13326943"/>
              <a:gd name="connsiteY18" fmla="*/ 4452292 h 8480425"/>
              <a:gd name="connsiteX19" fmla="*/ 7011221 w 13326943"/>
              <a:gd name="connsiteY19" fmla="*/ 4407973 h 8480425"/>
              <a:gd name="connsiteX20" fmla="*/ 7007814 w 13326943"/>
              <a:gd name="connsiteY20" fmla="*/ 4363654 h 8480425"/>
              <a:gd name="connsiteX21" fmla="*/ 7058915 w 13326943"/>
              <a:gd name="connsiteY21" fmla="*/ 4384109 h 8480425"/>
              <a:gd name="connsiteX22" fmla="*/ 7086169 w 13326943"/>
              <a:gd name="connsiteY22" fmla="*/ 4411382 h 8480425"/>
              <a:gd name="connsiteX23" fmla="*/ 7236067 w 13326943"/>
              <a:gd name="connsiteY23" fmla="*/ 4506839 h 8480425"/>
              <a:gd name="connsiteX24" fmla="*/ 7259915 w 13326943"/>
              <a:gd name="connsiteY24" fmla="*/ 4520475 h 8480425"/>
              <a:gd name="connsiteX25" fmla="*/ 7293982 w 13326943"/>
              <a:gd name="connsiteY25" fmla="*/ 4537521 h 8480425"/>
              <a:gd name="connsiteX26" fmla="*/ 7321236 w 13326943"/>
              <a:gd name="connsiteY26" fmla="*/ 4557976 h 8480425"/>
              <a:gd name="connsiteX27" fmla="*/ 7368931 w 13326943"/>
              <a:gd name="connsiteY27" fmla="*/ 4585249 h 8480425"/>
              <a:gd name="connsiteX28" fmla="*/ 7501795 w 13326943"/>
              <a:gd name="connsiteY28" fmla="*/ 4653432 h 8480425"/>
              <a:gd name="connsiteX29" fmla="*/ 7627845 w 13326943"/>
              <a:gd name="connsiteY29" fmla="*/ 4707978 h 8480425"/>
              <a:gd name="connsiteX30" fmla="*/ 7668727 w 13326943"/>
              <a:gd name="connsiteY30" fmla="*/ 4728433 h 8480425"/>
              <a:gd name="connsiteX31" fmla="*/ 7903794 w 13326943"/>
              <a:gd name="connsiteY31" fmla="*/ 4834117 h 8480425"/>
              <a:gd name="connsiteX32" fmla="*/ 7944675 w 13326943"/>
              <a:gd name="connsiteY32" fmla="*/ 4847753 h 8480425"/>
              <a:gd name="connsiteX33" fmla="*/ 7958302 w 13326943"/>
              <a:gd name="connsiteY33" fmla="*/ 4854571 h 8480425"/>
              <a:gd name="connsiteX34" fmla="*/ 8036657 w 13326943"/>
              <a:gd name="connsiteY34" fmla="*/ 4902299 h 8480425"/>
              <a:gd name="connsiteX35" fmla="*/ 8121827 w 13326943"/>
              <a:gd name="connsiteY35" fmla="*/ 4926164 h 8480425"/>
              <a:gd name="connsiteX36" fmla="*/ 8210403 w 13326943"/>
              <a:gd name="connsiteY36" fmla="*/ 4967073 h 8480425"/>
              <a:gd name="connsiteX37" fmla="*/ 8220623 w 13326943"/>
              <a:gd name="connsiteY37" fmla="*/ 4980710 h 8480425"/>
              <a:gd name="connsiteX38" fmla="*/ 8241063 w 13326943"/>
              <a:gd name="connsiteY38" fmla="*/ 5001165 h 8480425"/>
              <a:gd name="connsiteX39" fmla="*/ 8544266 w 13326943"/>
              <a:gd name="connsiteY39" fmla="*/ 5157986 h 8480425"/>
              <a:gd name="connsiteX40" fmla="*/ 8728231 w 13326943"/>
              <a:gd name="connsiteY40" fmla="*/ 5250033 h 8480425"/>
              <a:gd name="connsiteX41" fmla="*/ 8898570 w 13326943"/>
              <a:gd name="connsiteY41" fmla="*/ 5342079 h 8480425"/>
              <a:gd name="connsiteX42" fmla="*/ 9024620 w 13326943"/>
              <a:gd name="connsiteY42" fmla="*/ 5406853 h 8480425"/>
              <a:gd name="connsiteX43" fmla="*/ 9085941 w 13326943"/>
              <a:gd name="connsiteY43" fmla="*/ 5434126 h 8480425"/>
              <a:gd name="connsiteX44" fmla="*/ 9130229 w 13326943"/>
              <a:gd name="connsiteY44" fmla="*/ 5451172 h 8480425"/>
              <a:gd name="connsiteX45" fmla="*/ 9154077 w 13326943"/>
              <a:gd name="connsiteY45" fmla="*/ 5447763 h 8480425"/>
              <a:gd name="connsiteX46" fmla="*/ 9273314 w 13326943"/>
              <a:gd name="connsiteY46" fmla="*/ 5321625 h 8480425"/>
              <a:gd name="connsiteX47" fmla="*/ 9419805 w 13326943"/>
              <a:gd name="connsiteY47" fmla="*/ 5164804 h 8480425"/>
              <a:gd name="connsiteX48" fmla="*/ 9583329 w 13326943"/>
              <a:gd name="connsiteY48" fmla="*/ 4980710 h 8480425"/>
              <a:gd name="connsiteX49" fmla="*/ 9590143 w 13326943"/>
              <a:gd name="connsiteY49" fmla="*/ 4973892 h 8480425"/>
              <a:gd name="connsiteX50" fmla="*/ 9637838 w 13326943"/>
              <a:gd name="connsiteY50" fmla="*/ 4987528 h 8480425"/>
              <a:gd name="connsiteX51" fmla="*/ 9644651 w 13326943"/>
              <a:gd name="connsiteY51" fmla="*/ 5007983 h 8480425"/>
              <a:gd name="connsiteX52" fmla="*/ 9692346 w 13326943"/>
              <a:gd name="connsiteY52" fmla="*/ 5100030 h 8480425"/>
              <a:gd name="connsiteX53" fmla="*/ 9702566 w 13326943"/>
              <a:gd name="connsiteY53" fmla="*/ 5110258 h 8480425"/>
              <a:gd name="connsiteX54" fmla="*/ 9760481 w 13326943"/>
              <a:gd name="connsiteY54" fmla="*/ 5161395 h 8480425"/>
              <a:gd name="connsiteX55" fmla="*/ 9852464 w 13326943"/>
              <a:gd name="connsiteY55" fmla="*/ 5256851 h 8480425"/>
              <a:gd name="connsiteX56" fmla="*/ 9978514 w 13326943"/>
              <a:gd name="connsiteY56" fmla="*/ 5393217 h 8480425"/>
              <a:gd name="connsiteX57" fmla="*/ 10002362 w 13326943"/>
              <a:gd name="connsiteY57" fmla="*/ 5417081 h 8480425"/>
              <a:gd name="connsiteX58" fmla="*/ 10029616 w 13326943"/>
              <a:gd name="connsiteY58" fmla="*/ 5423899 h 8480425"/>
              <a:gd name="connsiteX59" fmla="*/ 10077311 w 13326943"/>
              <a:gd name="connsiteY59" fmla="*/ 5406853 h 8480425"/>
              <a:gd name="connsiteX60" fmla="*/ 10220395 w 13326943"/>
              <a:gd name="connsiteY60" fmla="*/ 5348898 h 8480425"/>
              <a:gd name="connsiteX61" fmla="*/ 10438428 w 13326943"/>
              <a:gd name="connsiteY61" fmla="*/ 5267078 h 8480425"/>
              <a:gd name="connsiteX62" fmla="*/ 10642834 w 13326943"/>
              <a:gd name="connsiteY62" fmla="*/ 5188668 h 8480425"/>
              <a:gd name="connsiteX63" fmla="*/ 10731410 w 13326943"/>
              <a:gd name="connsiteY63" fmla="*/ 5151167 h 8480425"/>
              <a:gd name="connsiteX64" fmla="*/ 10837020 w 13326943"/>
              <a:gd name="connsiteY64" fmla="*/ 5110258 h 8480425"/>
              <a:gd name="connsiteX65" fmla="*/ 11143629 w 13326943"/>
              <a:gd name="connsiteY65" fmla="*/ 4994347 h 8480425"/>
              <a:gd name="connsiteX66" fmla="*/ 11198137 w 13326943"/>
              <a:gd name="connsiteY66" fmla="*/ 4963664 h 8480425"/>
              <a:gd name="connsiteX67" fmla="*/ 11211764 w 13326943"/>
              <a:gd name="connsiteY67" fmla="*/ 4956846 h 8480425"/>
              <a:gd name="connsiteX68" fmla="*/ 11307154 w 13326943"/>
              <a:gd name="connsiteY68" fmla="*/ 4912527 h 8480425"/>
              <a:gd name="connsiteX69" fmla="*/ 11402543 w 13326943"/>
              <a:gd name="connsiteY69" fmla="*/ 4875026 h 8480425"/>
              <a:gd name="connsiteX70" fmla="*/ 11545627 w 13326943"/>
              <a:gd name="connsiteY70" fmla="*/ 4820480 h 8480425"/>
              <a:gd name="connsiteX71" fmla="*/ 11589915 w 13326943"/>
              <a:gd name="connsiteY71" fmla="*/ 4806843 h 8480425"/>
              <a:gd name="connsiteX72" fmla="*/ 11729593 w 13326943"/>
              <a:gd name="connsiteY72" fmla="*/ 4755706 h 8480425"/>
              <a:gd name="connsiteX73" fmla="*/ 11838609 w 13326943"/>
              <a:gd name="connsiteY73" fmla="*/ 4714796 h 8480425"/>
              <a:gd name="connsiteX74" fmla="*/ 11957846 w 13326943"/>
              <a:gd name="connsiteY74" fmla="*/ 4667068 h 8480425"/>
              <a:gd name="connsiteX75" fmla="*/ 12015761 w 13326943"/>
              <a:gd name="connsiteY75" fmla="*/ 4643204 h 8480425"/>
              <a:gd name="connsiteX76" fmla="*/ 12192913 w 13326943"/>
              <a:gd name="connsiteY76" fmla="*/ 4568203 h 8480425"/>
              <a:gd name="connsiteX77" fmla="*/ 12288302 w 13326943"/>
              <a:gd name="connsiteY77" fmla="*/ 4544339 h 8480425"/>
              <a:gd name="connsiteX78" fmla="*/ 12346217 w 13326943"/>
              <a:gd name="connsiteY78" fmla="*/ 4530703 h 8480425"/>
              <a:gd name="connsiteX79" fmla="*/ 12359844 w 13326943"/>
              <a:gd name="connsiteY79" fmla="*/ 4530703 h 8480425"/>
              <a:gd name="connsiteX80" fmla="*/ 12356438 w 13326943"/>
              <a:gd name="connsiteY80" fmla="*/ 4585249 h 8480425"/>
              <a:gd name="connsiteX81" fmla="*/ 12353031 w 13326943"/>
              <a:gd name="connsiteY81" fmla="*/ 4609113 h 8480425"/>
              <a:gd name="connsiteX82" fmla="*/ 12335997 w 13326943"/>
              <a:gd name="connsiteY82" fmla="*/ 4697751 h 8480425"/>
              <a:gd name="connsiteX83" fmla="*/ 12264455 w 13326943"/>
              <a:gd name="connsiteY83" fmla="*/ 4875026 h 8480425"/>
              <a:gd name="connsiteX84" fmla="*/ 12172472 w 13326943"/>
              <a:gd name="connsiteY84" fmla="*/ 5082984 h 8480425"/>
              <a:gd name="connsiteX85" fmla="*/ 12060049 w 13326943"/>
              <a:gd name="connsiteY85" fmla="*/ 5321625 h 8480425"/>
              <a:gd name="connsiteX86" fmla="*/ 11995320 w 13326943"/>
              <a:gd name="connsiteY86" fmla="*/ 5447763 h 8480425"/>
              <a:gd name="connsiteX87" fmla="*/ 11927185 w 13326943"/>
              <a:gd name="connsiteY87" fmla="*/ 5584129 h 8480425"/>
              <a:gd name="connsiteX88" fmla="*/ 11859050 w 13326943"/>
              <a:gd name="connsiteY88" fmla="*/ 5727313 h 8480425"/>
              <a:gd name="connsiteX89" fmla="*/ 11807948 w 13326943"/>
              <a:gd name="connsiteY89" fmla="*/ 5826178 h 8480425"/>
              <a:gd name="connsiteX90" fmla="*/ 11709152 w 13326943"/>
              <a:gd name="connsiteY90" fmla="*/ 6013681 h 8480425"/>
              <a:gd name="connsiteX91" fmla="*/ 11705745 w 13326943"/>
              <a:gd name="connsiteY91" fmla="*/ 6034136 h 8480425"/>
              <a:gd name="connsiteX92" fmla="*/ 12734589 w 13326943"/>
              <a:gd name="connsiteY92" fmla="*/ 6034136 h 8480425"/>
              <a:gd name="connsiteX93" fmla="*/ 12755029 w 13326943"/>
              <a:gd name="connsiteY93" fmla="*/ 6030727 h 8480425"/>
              <a:gd name="connsiteX94" fmla="*/ 12758436 w 13326943"/>
              <a:gd name="connsiteY94" fmla="*/ 5979590 h 8480425"/>
              <a:gd name="connsiteX95" fmla="*/ 12758436 w 13326943"/>
              <a:gd name="connsiteY95" fmla="*/ 794278 h 8480425"/>
              <a:gd name="connsiteX96" fmla="*/ 12758436 w 13326943"/>
              <a:gd name="connsiteY96" fmla="*/ 763596 h 8480425"/>
              <a:gd name="connsiteX97" fmla="*/ 12755029 w 13326943"/>
              <a:gd name="connsiteY97" fmla="*/ 743141 h 8480425"/>
              <a:gd name="connsiteX98" fmla="*/ 12703928 w 13326943"/>
              <a:gd name="connsiteY98" fmla="*/ 743141 h 8480425"/>
              <a:gd name="connsiteX99" fmla="*/ 620126 w 13326943"/>
              <a:gd name="connsiteY99" fmla="*/ 743141 h 8480425"/>
              <a:gd name="connsiteX100" fmla="*/ 605221 w 13326943"/>
              <a:gd name="connsiteY100" fmla="*/ 741863 h 8480425"/>
              <a:gd name="connsiteX101" fmla="*/ 0 w 13326943"/>
              <a:gd name="connsiteY101" fmla="*/ 0 h 8480425"/>
              <a:gd name="connsiteX102" fmla="*/ 13326943 w 13326943"/>
              <a:gd name="connsiteY102" fmla="*/ 0 h 8480425"/>
              <a:gd name="connsiteX103" fmla="*/ 13326943 w 13326943"/>
              <a:gd name="connsiteY103" fmla="*/ 8480425 h 8480425"/>
              <a:gd name="connsiteX104" fmla="*/ 0 w 13326943"/>
              <a:gd name="connsiteY104" fmla="*/ 8480425 h 8480425"/>
              <a:gd name="connsiteX105" fmla="*/ 0 w 13326943"/>
              <a:gd name="connsiteY105" fmla="*/ 0 h 848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13326943" h="8480425">
                <a:moveTo>
                  <a:pt x="605221" y="741863"/>
                </a:moveTo>
                <a:cubicBezTo>
                  <a:pt x="600537" y="741437"/>
                  <a:pt x="596278" y="741437"/>
                  <a:pt x="592872" y="743141"/>
                </a:cubicBezTo>
                <a:cubicBezTo>
                  <a:pt x="586058" y="743141"/>
                  <a:pt x="579244" y="743141"/>
                  <a:pt x="569024" y="743141"/>
                </a:cubicBezTo>
                <a:cubicBezTo>
                  <a:pt x="569024" y="749960"/>
                  <a:pt x="569024" y="756778"/>
                  <a:pt x="569024" y="760187"/>
                </a:cubicBezTo>
                <a:cubicBezTo>
                  <a:pt x="569024" y="2512488"/>
                  <a:pt x="569024" y="4264789"/>
                  <a:pt x="569024" y="6020500"/>
                </a:cubicBezTo>
                <a:cubicBezTo>
                  <a:pt x="569024" y="6023909"/>
                  <a:pt x="569024" y="6027318"/>
                  <a:pt x="572431" y="6030727"/>
                </a:cubicBezTo>
                <a:cubicBezTo>
                  <a:pt x="603092" y="6034136"/>
                  <a:pt x="7559710" y="6037545"/>
                  <a:pt x="7655100" y="6034136"/>
                </a:cubicBezTo>
                <a:cubicBezTo>
                  <a:pt x="7658506" y="6034136"/>
                  <a:pt x="7665320" y="6034136"/>
                  <a:pt x="7668727" y="6030727"/>
                </a:cubicBezTo>
                <a:cubicBezTo>
                  <a:pt x="7661913" y="6017090"/>
                  <a:pt x="7655100" y="6003454"/>
                  <a:pt x="7648286" y="5993226"/>
                </a:cubicBezTo>
                <a:cubicBezTo>
                  <a:pt x="7641472" y="5976181"/>
                  <a:pt x="7634659" y="5962544"/>
                  <a:pt x="7631252" y="5948907"/>
                </a:cubicBezTo>
                <a:cubicBezTo>
                  <a:pt x="7621032" y="5914816"/>
                  <a:pt x="7603998" y="5884134"/>
                  <a:pt x="7590371" y="5853451"/>
                </a:cubicBezTo>
                <a:cubicBezTo>
                  <a:pt x="7580151" y="5819360"/>
                  <a:pt x="7566524" y="5788678"/>
                  <a:pt x="7552897" y="5757995"/>
                </a:cubicBezTo>
                <a:cubicBezTo>
                  <a:pt x="7535863" y="5717086"/>
                  <a:pt x="7515422" y="5676176"/>
                  <a:pt x="7498388" y="5635266"/>
                </a:cubicBezTo>
                <a:cubicBezTo>
                  <a:pt x="7481354" y="5590947"/>
                  <a:pt x="7464321" y="5546628"/>
                  <a:pt x="7447287" y="5498900"/>
                </a:cubicBezTo>
                <a:cubicBezTo>
                  <a:pt x="7426846" y="5451172"/>
                  <a:pt x="7406406" y="5403444"/>
                  <a:pt x="7385965" y="5355716"/>
                </a:cubicBezTo>
                <a:cubicBezTo>
                  <a:pt x="7355304" y="5277306"/>
                  <a:pt x="7328050" y="5198895"/>
                  <a:pt x="7293982" y="5120485"/>
                </a:cubicBezTo>
                <a:cubicBezTo>
                  <a:pt x="7246288" y="4997756"/>
                  <a:pt x="7198593" y="4875026"/>
                  <a:pt x="7154305" y="4748888"/>
                </a:cubicBezTo>
                <a:cubicBezTo>
                  <a:pt x="7130457" y="4687523"/>
                  <a:pt x="7110017" y="4619340"/>
                  <a:pt x="7082763" y="4554567"/>
                </a:cubicBezTo>
                <a:cubicBezTo>
                  <a:pt x="7072542" y="4520475"/>
                  <a:pt x="7052102" y="4486384"/>
                  <a:pt x="7038475" y="4452292"/>
                </a:cubicBezTo>
                <a:cubicBezTo>
                  <a:pt x="7031661" y="4435246"/>
                  <a:pt x="7024848" y="4418201"/>
                  <a:pt x="7011221" y="4407973"/>
                </a:cubicBezTo>
                <a:cubicBezTo>
                  <a:pt x="6997594" y="4394337"/>
                  <a:pt x="6997594" y="4377291"/>
                  <a:pt x="7007814" y="4363654"/>
                </a:cubicBezTo>
                <a:cubicBezTo>
                  <a:pt x="7028254" y="4360245"/>
                  <a:pt x="7045288" y="4370473"/>
                  <a:pt x="7058915" y="4384109"/>
                </a:cubicBezTo>
                <a:cubicBezTo>
                  <a:pt x="7069136" y="4394337"/>
                  <a:pt x="7075949" y="4404564"/>
                  <a:pt x="7086169" y="4411382"/>
                </a:cubicBezTo>
                <a:cubicBezTo>
                  <a:pt x="7137271" y="4442065"/>
                  <a:pt x="7184966" y="4476156"/>
                  <a:pt x="7236067" y="4506839"/>
                </a:cubicBezTo>
                <a:cubicBezTo>
                  <a:pt x="7242881" y="4513657"/>
                  <a:pt x="7253101" y="4517066"/>
                  <a:pt x="7259915" y="4520475"/>
                </a:cubicBezTo>
                <a:cubicBezTo>
                  <a:pt x="7273542" y="4520475"/>
                  <a:pt x="7283762" y="4527293"/>
                  <a:pt x="7293982" y="4537521"/>
                </a:cubicBezTo>
                <a:cubicBezTo>
                  <a:pt x="7300796" y="4544339"/>
                  <a:pt x="7311016" y="4551157"/>
                  <a:pt x="7321236" y="4557976"/>
                </a:cubicBezTo>
                <a:cubicBezTo>
                  <a:pt x="7334863" y="4568203"/>
                  <a:pt x="7355304" y="4575021"/>
                  <a:pt x="7368931" y="4585249"/>
                </a:cubicBezTo>
                <a:cubicBezTo>
                  <a:pt x="7409812" y="4612522"/>
                  <a:pt x="7457507" y="4632977"/>
                  <a:pt x="7501795" y="4653432"/>
                </a:cubicBezTo>
                <a:cubicBezTo>
                  <a:pt x="7542676" y="4670478"/>
                  <a:pt x="7583557" y="4694342"/>
                  <a:pt x="7627845" y="4707978"/>
                </a:cubicBezTo>
                <a:cubicBezTo>
                  <a:pt x="7641472" y="4714796"/>
                  <a:pt x="7655100" y="4721615"/>
                  <a:pt x="7668727" y="4728433"/>
                </a:cubicBezTo>
                <a:cubicBezTo>
                  <a:pt x="7747082" y="4762524"/>
                  <a:pt x="7825438" y="4800025"/>
                  <a:pt x="7903794" y="4834117"/>
                </a:cubicBezTo>
                <a:cubicBezTo>
                  <a:pt x="7917421" y="4840935"/>
                  <a:pt x="7927641" y="4847753"/>
                  <a:pt x="7944675" y="4847753"/>
                </a:cubicBezTo>
                <a:cubicBezTo>
                  <a:pt x="7948082" y="4847753"/>
                  <a:pt x="7954895" y="4851162"/>
                  <a:pt x="7958302" y="4854571"/>
                </a:cubicBezTo>
                <a:cubicBezTo>
                  <a:pt x="7982149" y="4875026"/>
                  <a:pt x="8009403" y="4892072"/>
                  <a:pt x="8036657" y="4902299"/>
                </a:cubicBezTo>
                <a:cubicBezTo>
                  <a:pt x="8063912" y="4915936"/>
                  <a:pt x="8094572" y="4922754"/>
                  <a:pt x="8121827" y="4926164"/>
                </a:cubicBezTo>
                <a:cubicBezTo>
                  <a:pt x="8155894" y="4932982"/>
                  <a:pt x="8183148" y="4950028"/>
                  <a:pt x="8210403" y="4967073"/>
                </a:cubicBezTo>
                <a:cubicBezTo>
                  <a:pt x="8213809" y="4970483"/>
                  <a:pt x="8220623" y="4973892"/>
                  <a:pt x="8220623" y="4980710"/>
                </a:cubicBezTo>
                <a:cubicBezTo>
                  <a:pt x="8224030" y="4990937"/>
                  <a:pt x="8230843" y="4994347"/>
                  <a:pt x="8241063" y="5001165"/>
                </a:cubicBezTo>
                <a:cubicBezTo>
                  <a:pt x="8343266" y="5052302"/>
                  <a:pt x="8442063" y="5103439"/>
                  <a:pt x="8544266" y="5157986"/>
                </a:cubicBezTo>
                <a:cubicBezTo>
                  <a:pt x="8605588" y="5188668"/>
                  <a:pt x="8666909" y="5219350"/>
                  <a:pt x="8728231" y="5250033"/>
                </a:cubicBezTo>
                <a:cubicBezTo>
                  <a:pt x="8786146" y="5280715"/>
                  <a:pt x="8840654" y="5311397"/>
                  <a:pt x="8898570" y="5342079"/>
                </a:cubicBezTo>
                <a:cubicBezTo>
                  <a:pt x="8942857" y="5365943"/>
                  <a:pt x="8983738" y="5386398"/>
                  <a:pt x="9024620" y="5406853"/>
                </a:cubicBezTo>
                <a:cubicBezTo>
                  <a:pt x="9045060" y="5417081"/>
                  <a:pt x="9065501" y="5427308"/>
                  <a:pt x="9085941" y="5434126"/>
                </a:cubicBezTo>
                <a:cubicBezTo>
                  <a:pt x="9099569" y="5440945"/>
                  <a:pt x="9113196" y="5447763"/>
                  <a:pt x="9130229" y="5451172"/>
                </a:cubicBezTo>
                <a:cubicBezTo>
                  <a:pt x="9137043" y="5454581"/>
                  <a:pt x="9147263" y="5454581"/>
                  <a:pt x="9154077" y="5447763"/>
                </a:cubicBezTo>
                <a:cubicBezTo>
                  <a:pt x="9194958" y="5403444"/>
                  <a:pt x="9232432" y="5362534"/>
                  <a:pt x="9273314" y="5321625"/>
                </a:cubicBezTo>
                <a:cubicBezTo>
                  <a:pt x="9321008" y="5270487"/>
                  <a:pt x="9372110" y="5215941"/>
                  <a:pt x="9419805" y="5164804"/>
                </a:cubicBezTo>
                <a:cubicBezTo>
                  <a:pt x="9477720" y="5103439"/>
                  <a:pt x="9532228" y="5045484"/>
                  <a:pt x="9583329" y="4980710"/>
                </a:cubicBezTo>
                <a:cubicBezTo>
                  <a:pt x="9583329" y="4977301"/>
                  <a:pt x="9586736" y="4977301"/>
                  <a:pt x="9590143" y="4973892"/>
                </a:cubicBezTo>
                <a:cubicBezTo>
                  <a:pt x="9607177" y="4980710"/>
                  <a:pt x="9624211" y="4984119"/>
                  <a:pt x="9637838" y="4987528"/>
                </a:cubicBezTo>
                <a:cubicBezTo>
                  <a:pt x="9641244" y="4994347"/>
                  <a:pt x="9641244" y="5001165"/>
                  <a:pt x="9644651" y="5007983"/>
                </a:cubicBezTo>
                <a:cubicBezTo>
                  <a:pt x="9661685" y="5038665"/>
                  <a:pt x="9675312" y="5069348"/>
                  <a:pt x="9692346" y="5100030"/>
                </a:cubicBezTo>
                <a:cubicBezTo>
                  <a:pt x="9692346" y="5103439"/>
                  <a:pt x="9695753" y="5110258"/>
                  <a:pt x="9702566" y="5110258"/>
                </a:cubicBezTo>
                <a:cubicBezTo>
                  <a:pt x="9726414" y="5120485"/>
                  <a:pt x="9740041" y="5140940"/>
                  <a:pt x="9760481" y="5161395"/>
                </a:cubicBezTo>
                <a:cubicBezTo>
                  <a:pt x="9791142" y="5192077"/>
                  <a:pt x="9821803" y="5222759"/>
                  <a:pt x="9852464" y="5256851"/>
                </a:cubicBezTo>
                <a:cubicBezTo>
                  <a:pt x="9896752" y="5301170"/>
                  <a:pt x="9937633" y="5345489"/>
                  <a:pt x="9978514" y="5393217"/>
                </a:cubicBezTo>
                <a:cubicBezTo>
                  <a:pt x="9985328" y="5400035"/>
                  <a:pt x="9995548" y="5410262"/>
                  <a:pt x="10002362" y="5417081"/>
                </a:cubicBezTo>
                <a:cubicBezTo>
                  <a:pt x="10012582" y="5423899"/>
                  <a:pt x="10019396" y="5427308"/>
                  <a:pt x="10029616" y="5423899"/>
                </a:cubicBezTo>
                <a:cubicBezTo>
                  <a:pt x="10046650" y="5417081"/>
                  <a:pt x="10060277" y="5410262"/>
                  <a:pt x="10077311" y="5406853"/>
                </a:cubicBezTo>
                <a:cubicBezTo>
                  <a:pt x="10125005" y="5386398"/>
                  <a:pt x="10172700" y="5365943"/>
                  <a:pt x="10220395" y="5348898"/>
                </a:cubicBezTo>
                <a:cubicBezTo>
                  <a:pt x="10291937" y="5325034"/>
                  <a:pt x="10366886" y="5294351"/>
                  <a:pt x="10438428" y="5267078"/>
                </a:cubicBezTo>
                <a:cubicBezTo>
                  <a:pt x="10506563" y="5239805"/>
                  <a:pt x="10574699" y="5215941"/>
                  <a:pt x="10642834" y="5188668"/>
                </a:cubicBezTo>
                <a:cubicBezTo>
                  <a:pt x="10673495" y="5175031"/>
                  <a:pt x="10704156" y="5164804"/>
                  <a:pt x="10731410" y="5151167"/>
                </a:cubicBezTo>
                <a:cubicBezTo>
                  <a:pt x="10768884" y="5137531"/>
                  <a:pt x="10802952" y="5123894"/>
                  <a:pt x="10837020" y="5110258"/>
                </a:cubicBezTo>
                <a:cubicBezTo>
                  <a:pt x="10939223" y="5072757"/>
                  <a:pt x="11041426" y="5031847"/>
                  <a:pt x="11143629" y="4994347"/>
                </a:cubicBezTo>
                <a:cubicBezTo>
                  <a:pt x="11160663" y="4987528"/>
                  <a:pt x="11184510" y="4980710"/>
                  <a:pt x="11198137" y="4963664"/>
                </a:cubicBezTo>
                <a:cubicBezTo>
                  <a:pt x="11201544" y="4960255"/>
                  <a:pt x="11204950" y="4956846"/>
                  <a:pt x="11211764" y="4956846"/>
                </a:cubicBezTo>
                <a:cubicBezTo>
                  <a:pt x="11242425" y="4939800"/>
                  <a:pt x="11273086" y="4926164"/>
                  <a:pt x="11307154" y="4912527"/>
                </a:cubicBezTo>
                <a:cubicBezTo>
                  <a:pt x="11337814" y="4898890"/>
                  <a:pt x="11371882" y="4885254"/>
                  <a:pt x="11402543" y="4875026"/>
                </a:cubicBezTo>
                <a:cubicBezTo>
                  <a:pt x="11450238" y="4857981"/>
                  <a:pt x="11497932" y="4837526"/>
                  <a:pt x="11545627" y="4820480"/>
                </a:cubicBezTo>
                <a:cubicBezTo>
                  <a:pt x="11559254" y="4817071"/>
                  <a:pt x="11576288" y="4810253"/>
                  <a:pt x="11589915" y="4806843"/>
                </a:cubicBezTo>
                <a:cubicBezTo>
                  <a:pt x="11637610" y="4789798"/>
                  <a:pt x="11685305" y="4772752"/>
                  <a:pt x="11729593" y="4755706"/>
                </a:cubicBezTo>
                <a:cubicBezTo>
                  <a:pt x="11767067" y="4742070"/>
                  <a:pt x="11801135" y="4725024"/>
                  <a:pt x="11838609" y="4714796"/>
                </a:cubicBezTo>
                <a:cubicBezTo>
                  <a:pt x="11879490" y="4701160"/>
                  <a:pt x="11916965" y="4677296"/>
                  <a:pt x="11957846" y="4667068"/>
                </a:cubicBezTo>
                <a:cubicBezTo>
                  <a:pt x="11978287" y="4660250"/>
                  <a:pt x="11995320" y="4650023"/>
                  <a:pt x="12015761" y="4643204"/>
                </a:cubicBezTo>
                <a:cubicBezTo>
                  <a:pt x="12077083" y="4626159"/>
                  <a:pt x="12134998" y="4592067"/>
                  <a:pt x="12192913" y="4568203"/>
                </a:cubicBezTo>
                <a:cubicBezTo>
                  <a:pt x="12223574" y="4554567"/>
                  <a:pt x="12254235" y="4540930"/>
                  <a:pt x="12288302" y="4544339"/>
                </a:cubicBezTo>
                <a:cubicBezTo>
                  <a:pt x="12308743" y="4544339"/>
                  <a:pt x="12329184" y="4544339"/>
                  <a:pt x="12346217" y="4530703"/>
                </a:cubicBezTo>
                <a:cubicBezTo>
                  <a:pt x="12349624" y="4527293"/>
                  <a:pt x="12353031" y="4530703"/>
                  <a:pt x="12359844" y="4530703"/>
                </a:cubicBezTo>
                <a:cubicBezTo>
                  <a:pt x="12363251" y="4547748"/>
                  <a:pt x="12366658" y="4568203"/>
                  <a:pt x="12356438" y="4585249"/>
                </a:cubicBezTo>
                <a:cubicBezTo>
                  <a:pt x="12353031" y="4592067"/>
                  <a:pt x="12353031" y="4598885"/>
                  <a:pt x="12353031" y="4609113"/>
                </a:cubicBezTo>
                <a:cubicBezTo>
                  <a:pt x="12349624" y="4639795"/>
                  <a:pt x="12342811" y="4667068"/>
                  <a:pt x="12335997" y="4697751"/>
                </a:cubicBezTo>
                <a:cubicBezTo>
                  <a:pt x="12315557" y="4759115"/>
                  <a:pt x="12291709" y="4817071"/>
                  <a:pt x="12264455" y="4875026"/>
                </a:cubicBezTo>
                <a:cubicBezTo>
                  <a:pt x="12233794" y="4946619"/>
                  <a:pt x="12206540" y="5014801"/>
                  <a:pt x="12172472" y="5082984"/>
                </a:cubicBezTo>
                <a:cubicBezTo>
                  <a:pt x="12134998" y="5161395"/>
                  <a:pt x="12097523" y="5239805"/>
                  <a:pt x="12060049" y="5321625"/>
                </a:cubicBezTo>
                <a:cubicBezTo>
                  <a:pt x="12039608" y="5362534"/>
                  <a:pt x="12015761" y="5406853"/>
                  <a:pt x="11995320" y="5447763"/>
                </a:cubicBezTo>
                <a:cubicBezTo>
                  <a:pt x="11974880" y="5492082"/>
                  <a:pt x="11951032" y="5539810"/>
                  <a:pt x="11927185" y="5584129"/>
                </a:cubicBezTo>
                <a:cubicBezTo>
                  <a:pt x="11903338" y="5631857"/>
                  <a:pt x="11882897" y="5679585"/>
                  <a:pt x="11859050" y="5727313"/>
                </a:cubicBezTo>
                <a:cubicBezTo>
                  <a:pt x="11842016" y="5761404"/>
                  <a:pt x="11824982" y="5792087"/>
                  <a:pt x="11807948" y="5826178"/>
                </a:cubicBezTo>
                <a:cubicBezTo>
                  <a:pt x="11777287" y="5887543"/>
                  <a:pt x="11743220" y="5952317"/>
                  <a:pt x="11709152" y="6013681"/>
                </a:cubicBezTo>
                <a:cubicBezTo>
                  <a:pt x="11709152" y="6020500"/>
                  <a:pt x="11709152" y="6027318"/>
                  <a:pt x="11705745" y="6034136"/>
                </a:cubicBezTo>
                <a:cubicBezTo>
                  <a:pt x="12049829" y="6034136"/>
                  <a:pt x="12390505" y="6034136"/>
                  <a:pt x="12734589" y="6034136"/>
                </a:cubicBezTo>
                <a:cubicBezTo>
                  <a:pt x="12741402" y="6034136"/>
                  <a:pt x="12748216" y="6034136"/>
                  <a:pt x="12755029" y="6030727"/>
                </a:cubicBezTo>
                <a:cubicBezTo>
                  <a:pt x="12761843" y="6013681"/>
                  <a:pt x="12758436" y="5996635"/>
                  <a:pt x="12758436" y="5979590"/>
                </a:cubicBezTo>
                <a:cubicBezTo>
                  <a:pt x="12758436" y="4251153"/>
                  <a:pt x="12758436" y="2522716"/>
                  <a:pt x="12758436" y="794278"/>
                </a:cubicBezTo>
                <a:cubicBezTo>
                  <a:pt x="12758436" y="784051"/>
                  <a:pt x="12758436" y="773824"/>
                  <a:pt x="12758436" y="763596"/>
                </a:cubicBezTo>
                <a:cubicBezTo>
                  <a:pt x="12758436" y="756778"/>
                  <a:pt x="12755029" y="749960"/>
                  <a:pt x="12755029" y="743141"/>
                </a:cubicBezTo>
                <a:cubicBezTo>
                  <a:pt x="12737996" y="743141"/>
                  <a:pt x="12720962" y="743141"/>
                  <a:pt x="12703928" y="743141"/>
                </a:cubicBezTo>
                <a:cubicBezTo>
                  <a:pt x="8677130" y="743141"/>
                  <a:pt x="4650331" y="743141"/>
                  <a:pt x="620126" y="743141"/>
                </a:cubicBezTo>
                <a:cubicBezTo>
                  <a:pt x="615016" y="743141"/>
                  <a:pt x="609905" y="742289"/>
                  <a:pt x="605221" y="741863"/>
                </a:cubicBezTo>
                <a:close/>
                <a:moveTo>
                  <a:pt x="0" y="0"/>
                </a:moveTo>
                <a:cubicBezTo>
                  <a:pt x="4442315" y="0"/>
                  <a:pt x="8884629" y="0"/>
                  <a:pt x="13326943" y="0"/>
                </a:cubicBezTo>
                <a:cubicBezTo>
                  <a:pt x="13326943" y="2825673"/>
                  <a:pt x="13326943" y="5654753"/>
                  <a:pt x="13326943" y="8480425"/>
                </a:cubicBezTo>
                <a:cubicBezTo>
                  <a:pt x="8884629" y="8480425"/>
                  <a:pt x="4442315" y="8480425"/>
                  <a:pt x="0" y="8480425"/>
                </a:cubicBezTo>
                <a:cubicBezTo>
                  <a:pt x="0" y="5654753"/>
                  <a:pt x="0" y="2825673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23419852"/>
      </p:ext>
    </p:extLst>
  </p:cSld>
  <p:clrMapOvr>
    <a:masterClrMapping/>
  </p:clrMapOvr>
  <p:transition spd="slow">
    <p:push dir="u"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192A8D-70D1-43F8-B723-E7850441B0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-3144442"/>
            <a:ext cx="9144000" cy="11432382"/>
          </a:xfrm>
          <a:custGeom>
            <a:avLst/>
            <a:gdLst>
              <a:gd name="connsiteX0" fmla="*/ 0 w 12192000"/>
              <a:gd name="connsiteY0" fmla="*/ 0 h 15243176"/>
              <a:gd name="connsiteX1" fmla="*/ 12192000 w 12192000"/>
              <a:gd name="connsiteY1" fmla="*/ 0 h 15243176"/>
              <a:gd name="connsiteX2" fmla="*/ 12192000 w 12192000"/>
              <a:gd name="connsiteY2" fmla="*/ 15243176 h 15243176"/>
              <a:gd name="connsiteX3" fmla="*/ 0 w 12192000"/>
              <a:gd name="connsiteY3" fmla="*/ 15243176 h 15243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5243176">
                <a:moveTo>
                  <a:pt x="0" y="0"/>
                </a:moveTo>
                <a:lnTo>
                  <a:pt x="12192000" y="0"/>
                </a:lnTo>
                <a:lnTo>
                  <a:pt x="12192000" y="15243176"/>
                </a:lnTo>
                <a:lnTo>
                  <a:pt x="0" y="1524317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AD6941C-23AB-452A-B8F1-B0EFC88D90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3144442"/>
            <a:ext cx="9144000" cy="11432382"/>
          </a:xfrm>
          <a:custGeom>
            <a:avLst/>
            <a:gdLst>
              <a:gd name="connsiteX0" fmla="*/ 4663371 w 12192000"/>
              <a:gd name="connsiteY0" fmla="*/ 6440488 h 15243176"/>
              <a:gd name="connsiteX1" fmla="*/ 4694403 w 12192000"/>
              <a:gd name="connsiteY1" fmla="*/ 6467498 h 15243176"/>
              <a:gd name="connsiteX2" fmla="*/ 4734055 w 12192000"/>
              <a:gd name="connsiteY2" fmla="*/ 6511172 h 15243176"/>
              <a:gd name="connsiteX3" fmla="*/ 4787498 w 12192000"/>
              <a:gd name="connsiteY3" fmla="*/ 6571512 h 15243176"/>
              <a:gd name="connsiteX4" fmla="*/ 4797842 w 12192000"/>
              <a:gd name="connsiteY4" fmla="*/ 6580131 h 15243176"/>
              <a:gd name="connsiteX5" fmla="*/ 4866226 w 12192000"/>
              <a:gd name="connsiteY5" fmla="*/ 6664607 h 15243176"/>
              <a:gd name="connsiteX6" fmla="*/ 4883467 w 12192000"/>
              <a:gd name="connsiteY6" fmla="*/ 6685869 h 15243176"/>
              <a:gd name="connsiteX7" fmla="*/ 4970240 w 12192000"/>
              <a:gd name="connsiteY7" fmla="*/ 6760576 h 15243176"/>
              <a:gd name="connsiteX8" fmla="*/ 5013340 w 12192000"/>
              <a:gd name="connsiteY8" fmla="*/ 6786435 h 15243176"/>
              <a:gd name="connsiteX9" fmla="*/ 5087472 w 12192000"/>
              <a:gd name="connsiteY9" fmla="*/ 6874934 h 15243176"/>
              <a:gd name="connsiteX10" fmla="*/ 5107009 w 12192000"/>
              <a:gd name="connsiteY10" fmla="*/ 6880106 h 15243176"/>
              <a:gd name="connsiteX11" fmla="*/ 5112756 w 12192000"/>
              <a:gd name="connsiteY11" fmla="*/ 6867463 h 15243176"/>
              <a:gd name="connsiteX12" fmla="*/ 5167349 w 12192000"/>
              <a:gd name="connsiteY12" fmla="*/ 6860567 h 15243176"/>
              <a:gd name="connsiteX13" fmla="*/ 5189186 w 12192000"/>
              <a:gd name="connsiteY13" fmla="*/ 6875508 h 15243176"/>
              <a:gd name="connsiteX14" fmla="*/ 5247226 w 12192000"/>
              <a:gd name="connsiteY14" fmla="*/ 6908264 h 15243176"/>
              <a:gd name="connsiteX15" fmla="*/ 5323656 w 12192000"/>
              <a:gd name="connsiteY15" fmla="*/ 6965730 h 15243176"/>
              <a:gd name="connsiteX16" fmla="*/ 5349516 w 12192000"/>
              <a:gd name="connsiteY16" fmla="*/ 6984119 h 15243176"/>
              <a:gd name="connsiteX17" fmla="*/ 5452955 w 12192000"/>
              <a:gd name="connsiteY17" fmla="*/ 7051930 h 15243176"/>
              <a:gd name="connsiteX18" fmla="*/ 5510996 w 12192000"/>
              <a:gd name="connsiteY18" fmla="*/ 7049056 h 15243176"/>
              <a:gd name="connsiteX19" fmla="*/ 5539730 w 12192000"/>
              <a:gd name="connsiteY19" fmla="*/ 7036414 h 15243176"/>
              <a:gd name="connsiteX20" fmla="*/ 5588575 w 12192000"/>
              <a:gd name="connsiteY20" fmla="*/ 7026070 h 15243176"/>
              <a:gd name="connsiteX21" fmla="*/ 5691439 w 12192000"/>
              <a:gd name="connsiteY21" fmla="*/ 7056527 h 15243176"/>
              <a:gd name="connsiteX22" fmla="*/ 5710404 w 12192000"/>
              <a:gd name="connsiteY22" fmla="*/ 7077215 h 15243176"/>
              <a:gd name="connsiteX23" fmla="*/ 5751204 w 12192000"/>
              <a:gd name="connsiteY23" fmla="*/ 7064572 h 15243176"/>
              <a:gd name="connsiteX24" fmla="*/ 5789706 w 12192000"/>
              <a:gd name="connsiteY24" fmla="*/ 7060550 h 15243176"/>
              <a:gd name="connsiteX25" fmla="*/ 5824760 w 12192000"/>
              <a:gd name="connsiteY25" fmla="*/ 7068020 h 15243176"/>
              <a:gd name="connsiteX26" fmla="*/ 5891421 w 12192000"/>
              <a:gd name="connsiteY26" fmla="*/ 7076065 h 15243176"/>
              <a:gd name="connsiteX27" fmla="*/ 5927625 w 12192000"/>
              <a:gd name="connsiteY27" fmla="*/ 7081237 h 15243176"/>
              <a:gd name="connsiteX28" fmla="*/ 6044855 w 12192000"/>
              <a:gd name="connsiteY28" fmla="*/ 7100776 h 15243176"/>
              <a:gd name="connsiteX29" fmla="*/ 6098874 w 12192000"/>
              <a:gd name="connsiteY29" fmla="*/ 7108821 h 15243176"/>
              <a:gd name="connsiteX30" fmla="*/ 6148294 w 12192000"/>
              <a:gd name="connsiteY30" fmla="*/ 7127785 h 15243176"/>
              <a:gd name="connsiteX31" fmla="*/ 6166109 w 12192000"/>
              <a:gd name="connsiteY31" fmla="*/ 7141577 h 15243176"/>
              <a:gd name="connsiteX32" fmla="*/ 6200588 w 12192000"/>
              <a:gd name="connsiteY32" fmla="*/ 7115143 h 15243176"/>
              <a:gd name="connsiteX33" fmla="*/ 6225299 w 12192000"/>
              <a:gd name="connsiteY33" fmla="*/ 7137555 h 15243176"/>
              <a:gd name="connsiteX34" fmla="*/ 6235643 w 12192000"/>
              <a:gd name="connsiteY34" fmla="*/ 7152496 h 15243176"/>
              <a:gd name="connsiteX35" fmla="*/ 6279892 w 12192000"/>
              <a:gd name="connsiteY35" fmla="*/ 7143301 h 15243176"/>
              <a:gd name="connsiteX36" fmla="*/ 6316095 w 12192000"/>
              <a:gd name="connsiteY36" fmla="*/ 7144451 h 15243176"/>
              <a:gd name="connsiteX37" fmla="*/ 6442521 w 12192000"/>
              <a:gd name="connsiteY37" fmla="*/ 7145600 h 15243176"/>
              <a:gd name="connsiteX38" fmla="*/ 6451715 w 12192000"/>
              <a:gd name="connsiteY38" fmla="*/ 7144451 h 15243176"/>
              <a:gd name="connsiteX39" fmla="*/ 6522973 w 12192000"/>
              <a:gd name="connsiteY39" fmla="*/ 7116292 h 15243176"/>
              <a:gd name="connsiteX40" fmla="*/ 6553430 w 12192000"/>
              <a:gd name="connsiteY40" fmla="*/ 7111695 h 15243176"/>
              <a:gd name="connsiteX41" fmla="*/ 6579290 w 12192000"/>
              <a:gd name="connsiteY41" fmla="*/ 7111120 h 15243176"/>
              <a:gd name="connsiteX42" fmla="*/ 6695371 w 12192000"/>
              <a:gd name="connsiteY42" fmla="*/ 7057676 h 15243176"/>
              <a:gd name="connsiteX43" fmla="*/ 6748240 w 12192000"/>
              <a:gd name="connsiteY43" fmla="*/ 7049056 h 15243176"/>
              <a:gd name="connsiteX44" fmla="*/ 6795937 w 12192000"/>
              <a:gd name="connsiteY44" fmla="*/ 7051930 h 15243176"/>
              <a:gd name="connsiteX45" fmla="*/ 6879263 w 12192000"/>
              <a:gd name="connsiteY45" fmla="*/ 7009405 h 15243176"/>
              <a:gd name="connsiteX46" fmla="*/ 6930407 w 12192000"/>
              <a:gd name="connsiteY46" fmla="*/ 6950214 h 15243176"/>
              <a:gd name="connsiteX47" fmla="*/ 6956842 w 12192000"/>
              <a:gd name="connsiteY47" fmla="*/ 6957685 h 15243176"/>
              <a:gd name="connsiteX48" fmla="*/ 7006837 w 12192000"/>
              <a:gd name="connsiteY48" fmla="*/ 6912287 h 15243176"/>
              <a:gd name="connsiteX49" fmla="*/ 7062579 w 12192000"/>
              <a:gd name="connsiteY49" fmla="*/ 6865164 h 15243176"/>
              <a:gd name="connsiteX50" fmla="*/ 7099358 w 12192000"/>
              <a:gd name="connsiteY50" fmla="*/ 6826087 h 15243176"/>
              <a:gd name="connsiteX51" fmla="*/ 7163145 w 12192000"/>
              <a:gd name="connsiteY51" fmla="*/ 6816893 h 15243176"/>
              <a:gd name="connsiteX52" fmla="*/ 7199349 w 12192000"/>
              <a:gd name="connsiteY52" fmla="*/ 6833558 h 15243176"/>
              <a:gd name="connsiteX53" fmla="*/ 7241299 w 12192000"/>
              <a:gd name="connsiteY53" fmla="*/ 6847924 h 15243176"/>
              <a:gd name="connsiteX54" fmla="*/ 7285548 w 12192000"/>
              <a:gd name="connsiteY54" fmla="*/ 6851947 h 15243176"/>
              <a:gd name="connsiteX55" fmla="*/ 7324625 w 12192000"/>
              <a:gd name="connsiteY55" fmla="*/ 6842752 h 15243176"/>
              <a:gd name="connsiteX56" fmla="*/ 7399331 w 12192000"/>
              <a:gd name="connsiteY56" fmla="*/ 6898495 h 15243176"/>
              <a:gd name="connsiteX57" fmla="*/ 7434960 w 12192000"/>
              <a:gd name="connsiteY57" fmla="*/ 6937572 h 15243176"/>
              <a:gd name="connsiteX58" fmla="*/ 7487254 w 12192000"/>
              <a:gd name="connsiteY58" fmla="*/ 6965730 h 15243176"/>
              <a:gd name="connsiteX59" fmla="*/ 7534950 w 12192000"/>
              <a:gd name="connsiteY59" fmla="*/ 7007106 h 15243176"/>
              <a:gd name="connsiteX60" fmla="*/ 7544145 w 12192000"/>
              <a:gd name="connsiteY60" fmla="*/ 7009979 h 15243176"/>
              <a:gd name="connsiteX61" fmla="*/ 7556213 w 12192000"/>
              <a:gd name="connsiteY61" fmla="*/ 7003658 h 15243176"/>
              <a:gd name="connsiteX62" fmla="*/ 7610806 w 12192000"/>
              <a:gd name="connsiteY62" fmla="*/ 6986993 h 15243176"/>
              <a:gd name="connsiteX63" fmla="*/ 7661950 w 12192000"/>
              <a:gd name="connsiteY63" fmla="*/ 7015151 h 15243176"/>
              <a:gd name="connsiteX64" fmla="*/ 7702177 w 12192000"/>
              <a:gd name="connsiteY64" fmla="*/ 7064572 h 15243176"/>
              <a:gd name="connsiteX65" fmla="*/ 7768837 w 12192000"/>
              <a:gd name="connsiteY65" fmla="*/ 7139853 h 15243176"/>
              <a:gd name="connsiteX66" fmla="*/ 7782629 w 12192000"/>
              <a:gd name="connsiteY66" fmla="*/ 7150772 h 15243176"/>
              <a:gd name="connsiteX67" fmla="*/ 7906181 w 12192000"/>
              <a:gd name="connsiteY67" fmla="*/ 7203066 h 15243176"/>
              <a:gd name="connsiteX68" fmla="*/ 7922846 w 12192000"/>
              <a:gd name="connsiteY68" fmla="*/ 7251913 h 15243176"/>
              <a:gd name="connsiteX69" fmla="*/ 7893539 w 12192000"/>
              <a:gd name="connsiteY69" fmla="*/ 7257084 h 15243176"/>
              <a:gd name="connsiteX70" fmla="*/ 7991231 w 12192000"/>
              <a:gd name="connsiteY70" fmla="*/ 7326044 h 15243176"/>
              <a:gd name="connsiteX71" fmla="*/ 8073407 w 12192000"/>
              <a:gd name="connsiteY71" fmla="*/ 7384085 h 15243176"/>
              <a:gd name="connsiteX72" fmla="*/ 8138919 w 12192000"/>
              <a:gd name="connsiteY72" fmla="*/ 7442701 h 15243176"/>
              <a:gd name="connsiteX73" fmla="*/ 8152136 w 12192000"/>
              <a:gd name="connsiteY73" fmla="*/ 7454769 h 15243176"/>
              <a:gd name="connsiteX74" fmla="*/ 8194661 w 12192000"/>
              <a:gd name="connsiteY74" fmla="*/ 7493846 h 15243176"/>
              <a:gd name="connsiteX75" fmla="*/ 8236611 w 12192000"/>
              <a:gd name="connsiteY75" fmla="*/ 7512235 h 15243176"/>
              <a:gd name="connsiteX76" fmla="*/ 8319937 w 12192000"/>
              <a:gd name="connsiteY76" fmla="*/ 7555909 h 15243176"/>
              <a:gd name="connsiteX77" fmla="*/ 8356715 w 12192000"/>
              <a:gd name="connsiteY77" fmla="*/ 7554760 h 15243176"/>
              <a:gd name="connsiteX78" fmla="*/ 8433145 w 12192000"/>
              <a:gd name="connsiteY78" fmla="*/ 7590964 h 15243176"/>
              <a:gd name="connsiteX79" fmla="*/ 8474520 w 12192000"/>
              <a:gd name="connsiteY79" fmla="*/ 7632914 h 15243176"/>
              <a:gd name="connsiteX80" fmla="*/ 8520493 w 12192000"/>
              <a:gd name="connsiteY80" fmla="*/ 7651303 h 15243176"/>
              <a:gd name="connsiteX81" fmla="*/ 8598072 w 12192000"/>
              <a:gd name="connsiteY81" fmla="*/ 7644982 h 15243176"/>
              <a:gd name="connsiteX82" fmla="*/ 8752656 w 12192000"/>
              <a:gd name="connsiteY82" fmla="*/ 7639235 h 15243176"/>
              <a:gd name="connsiteX83" fmla="*/ 8766448 w 12192000"/>
              <a:gd name="connsiteY83" fmla="*/ 7639235 h 15243176"/>
              <a:gd name="connsiteX84" fmla="*/ 8803226 w 12192000"/>
              <a:gd name="connsiteY84" fmla="*/ 7619122 h 15243176"/>
              <a:gd name="connsiteX85" fmla="*/ 8824489 w 12192000"/>
              <a:gd name="connsiteY85" fmla="*/ 7596710 h 15243176"/>
              <a:gd name="connsiteX86" fmla="*/ 8899769 w 12192000"/>
              <a:gd name="connsiteY86" fmla="*/ 7566828 h 15243176"/>
              <a:gd name="connsiteX87" fmla="*/ 8927353 w 12192000"/>
              <a:gd name="connsiteY87" fmla="*/ 7583493 h 15243176"/>
              <a:gd name="connsiteX88" fmla="*/ 8971602 w 12192000"/>
              <a:gd name="connsiteY88" fmla="*/ 7607054 h 15243176"/>
              <a:gd name="connsiteX89" fmla="*/ 9003208 w 12192000"/>
              <a:gd name="connsiteY89" fmla="*/ 7612226 h 15243176"/>
              <a:gd name="connsiteX90" fmla="*/ 9046882 w 12192000"/>
              <a:gd name="connsiteY90" fmla="*/ 7603606 h 15243176"/>
              <a:gd name="connsiteX91" fmla="*/ 9112394 w 12192000"/>
              <a:gd name="connsiteY91" fmla="*/ 7561081 h 15243176"/>
              <a:gd name="connsiteX92" fmla="*/ 9276172 w 12192000"/>
              <a:gd name="connsiteY92" fmla="*/ 7443850 h 15243176"/>
              <a:gd name="connsiteX93" fmla="*/ 9324443 w 12192000"/>
              <a:gd name="connsiteY93" fmla="*/ 7401900 h 15243176"/>
              <a:gd name="connsiteX94" fmla="*/ 9435928 w 12192000"/>
              <a:gd name="connsiteY94" fmla="*/ 7307655 h 15243176"/>
              <a:gd name="connsiteX95" fmla="*/ 9483050 w 12192000"/>
              <a:gd name="connsiteY95" fmla="*/ 7304207 h 15243176"/>
              <a:gd name="connsiteX96" fmla="*/ 9516380 w 12192000"/>
              <a:gd name="connsiteY96" fmla="*/ 7316849 h 15243176"/>
              <a:gd name="connsiteX97" fmla="*/ 9572697 w 12192000"/>
              <a:gd name="connsiteY97" fmla="*/ 7333515 h 15243176"/>
              <a:gd name="connsiteX98" fmla="*/ 9637633 w 12192000"/>
              <a:gd name="connsiteY98" fmla="*/ 7367420 h 15243176"/>
              <a:gd name="connsiteX99" fmla="*/ 9730154 w 12192000"/>
              <a:gd name="connsiteY99" fmla="*/ 7432357 h 15243176"/>
              <a:gd name="connsiteX100" fmla="*/ 9761760 w 12192000"/>
              <a:gd name="connsiteY100" fmla="*/ 7458217 h 15243176"/>
              <a:gd name="connsiteX101" fmla="*/ 9878416 w 12192000"/>
              <a:gd name="connsiteY101" fmla="*/ 7509936 h 15243176"/>
              <a:gd name="connsiteX102" fmla="*/ 9925538 w 12192000"/>
              <a:gd name="connsiteY102" fmla="*/ 7534647 h 15243176"/>
              <a:gd name="connsiteX103" fmla="*/ 9939905 w 12192000"/>
              <a:gd name="connsiteY103" fmla="*/ 7544991 h 15243176"/>
              <a:gd name="connsiteX104" fmla="*/ 9987602 w 12192000"/>
              <a:gd name="connsiteY104" fmla="*/ 7531773 h 15243176"/>
              <a:gd name="connsiteX105" fmla="*/ 10073801 w 12192000"/>
              <a:gd name="connsiteY105" fmla="*/ 7488099 h 15243176"/>
              <a:gd name="connsiteX106" fmla="*/ 10164597 w 12192000"/>
              <a:gd name="connsiteY106" fmla="*/ 7428334 h 15243176"/>
              <a:gd name="connsiteX107" fmla="*/ 10251946 w 12192000"/>
              <a:gd name="connsiteY107" fmla="*/ 7388108 h 15243176"/>
              <a:gd name="connsiteX108" fmla="*/ 10304814 w 12192000"/>
              <a:gd name="connsiteY108" fmla="*/ 7365121 h 15243176"/>
              <a:gd name="connsiteX109" fmla="*/ 10324353 w 12192000"/>
              <a:gd name="connsiteY109" fmla="*/ 7354203 h 15243176"/>
              <a:gd name="connsiteX110" fmla="*/ 10348489 w 12192000"/>
              <a:gd name="connsiteY110" fmla="*/ 7333515 h 15243176"/>
              <a:gd name="connsiteX111" fmla="*/ 10392738 w 12192000"/>
              <a:gd name="connsiteY111" fmla="*/ 7277772 h 15243176"/>
              <a:gd name="connsiteX112" fmla="*/ 10399059 w 12192000"/>
              <a:gd name="connsiteY112" fmla="*/ 7266279 h 15243176"/>
              <a:gd name="connsiteX113" fmla="*/ 10524910 w 12192000"/>
              <a:gd name="connsiteY113" fmla="*/ 7273175 h 15243176"/>
              <a:gd name="connsiteX114" fmla="*/ 10603638 w 12192000"/>
              <a:gd name="connsiteY114" fmla="*/ 7233523 h 15243176"/>
              <a:gd name="connsiteX115" fmla="*/ 10626050 w 12192000"/>
              <a:gd name="connsiteY115" fmla="*/ 7228926 h 15243176"/>
              <a:gd name="connsiteX116" fmla="*/ 10658231 w 12192000"/>
              <a:gd name="connsiteY116" fmla="*/ 7228926 h 15243176"/>
              <a:gd name="connsiteX117" fmla="*/ 10722018 w 12192000"/>
              <a:gd name="connsiteY117" fmla="*/ 7157668 h 15243176"/>
              <a:gd name="connsiteX118" fmla="*/ 10742706 w 12192000"/>
              <a:gd name="connsiteY118" fmla="*/ 7118016 h 15243176"/>
              <a:gd name="connsiteX119" fmla="*/ 10750176 w 12192000"/>
              <a:gd name="connsiteY119" fmla="*/ 7103075 h 15243176"/>
              <a:gd name="connsiteX120" fmla="*/ 10810516 w 12192000"/>
              <a:gd name="connsiteY120" fmla="*/ 7095604 h 15243176"/>
              <a:gd name="connsiteX121" fmla="*/ 10886371 w 12192000"/>
              <a:gd name="connsiteY121" fmla="*/ 7089283 h 15243176"/>
              <a:gd name="connsiteX122" fmla="*/ 10989810 w 12192000"/>
              <a:gd name="connsiteY122" fmla="*/ 7108247 h 15243176"/>
              <a:gd name="connsiteX123" fmla="*/ 11057620 w 12192000"/>
              <a:gd name="connsiteY123" fmla="*/ 7087559 h 15243176"/>
              <a:gd name="connsiteX124" fmla="*/ 11125430 w 12192000"/>
              <a:gd name="connsiteY124" fmla="*/ 7043310 h 15243176"/>
              <a:gd name="connsiteX125" fmla="*/ 11143244 w 12192000"/>
              <a:gd name="connsiteY125" fmla="*/ 7030667 h 15243176"/>
              <a:gd name="connsiteX126" fmla="*/ 11180023 w 12192000"/>
              <a:gd name="connsiteY126" fmla="*/ 7005957 h 15243176"/>
              <a:gd name="connsiteX127" fmla="*/ 11243810 w 12192000"/>
              <a:gd name="connsiteY127" fmla="*/ 6977223 h 15243176"/>
              <a:gd name="connsiteX128" fmla="*/ 11319090 w 12192000"/>
              <a:gd name="connsiteY128" fmla="*/ 6995613 h 15243176"/>
              <a:gd name="connsiteX129" fmla="*/ 11398394 w 12192000"/>
              <a:gd name="connsiteY129" fmla="*/ 7012853 h 15243176"/>
              <a:gd name="connsiteX130" fmla="*/ 11461606 w 12192000"/>
              <a:gd name="connsiteY130" fmla="*/ 7015151 h 15243176"/>
              <a:gd name="connsiteX131" fmla="*/ 11555851 w 12192000"/>
              <a:gd name="connsiteY131" fmla="*/ 7031817 h 15243176"/>
              <a:gd name="connsiteX132" fmla="*/ 11602398 w 12192000"/>
              <a:gd name="connsiteY132" fmla="*/ 7092156 h 15243176"/>
              <a:gd name="connsiteX133" fmla="*/ 11637452 w 12192000"/>
              <a:gd name="connsiteY133" fmla="*/ 7114568 h 15243176"/>
              <a:gd name="connsiteX134" fmla="*/ 11740317 w 12192000"/>
              <a:gd name="connsiteY134" fmla="*/ 7132383 h 15243176"/>
              <a:gd name="connsiteX135" fmla="*/ 11766751 w 12192000"/>
              <a:gd name="connsiteY135" fmla="*/ 7133532 h 15243176"/>
              <a:gd name="connsiteX136" fmla="*/ 11833412 w 12192000"/>
              <a:gd name="connsiteY136" fmla="*/ 7139853 h 15243176"/>
              <a:gd name="connsiteX137" fmla="*/ 11855824 w 12192000"/>
              <a:gd name="connsiteY137" fmla="*/ 7144451 h 15243176"/>
              <a:gd name="connsiteX138" fmla="*/ 11959262 w 12192000"/>
              <a:gd name="connsiteY138" fmla="*/ 7179505 h 15243176"/>
              <a:gd name="connsiteX139" fmla="*/ 12192000 w 12192000"/>
              <a:gd name="connsiteY139" fmla="*/ 7235247 h 15243176"/>
              <a:gd name="connsiteX140" fmla="*/ 12192000 w 12192000"/>
              <a:gd name="connsiteY140" fmla="*/ 15243176 h 15243176"/>
              <a:gd name="connsiteX141" fmla="*/ 0 w 12192000"/>
              <a:gd name="connsiteY141" fmla="*/ 15243176 h 15243176"/>
              <a:gd name="connsiteX142" fmla="*/ 0 w 12192000"/>
              <a:gd name="connsiteY142" fmla="*/ 7722561 h 15243176"/>
              <a:gd name="connsiteX143" fmla="*/ 56892 w 12192000"/>
              <a:gd name="connsiteY143" fmla="*/ 7728308 h 15243176"/>
              <a:gd name="connsiteX144" fmla="*/ 78729 w 12192000"/>
              <a:gd name="connsiteY144" fmla="*/ 7734055 h 15243176"/>
              <a:gd name="connsiteX145" fmla="*/ 171824 w 12192000"/>
              <a:gd name="connsiteY145" fmla="*/ 7754742 h 15243176"/>
              <a:gd name="connsiteX146" fmla="*/ 218946 w 12192000"/>
              <a:gd name="connsiteY146" fmla="*/ 7770258 h 15243176"/>
              <a:gd name="connsiteX147" fmla="*/ 288480 w 12192000"/>
              <a:gd name="connsiteY147" fmla="*/ 7789797 h 15243176"/>
              <a:gd name="connsiteX148" fmla="*/ 341349 w 12192000"/>
              <a:gd name="connsiteY148" fmla="*/ 7800141 h 15243176"/>
              <a:gd name="connsiteX149" fmla="*/ 398240 w 12192000"/>
              <a:gd name="connsiteY149" fmla="*/ 7815082 h 15243176"/>
              <a:gd name="connsiteX150" fmla="*/ 420077 w 12192000"/>
              <a:gd name="connsiteY150" fmla="*/ 7827150 h 15243176"/>
              <a:gd name="connsiteX151" fmla="*/ 484439 w 12192000"/>
              <a:gd name="connsiteY151" fmla="*/ 7781752 h 15243176"/>
              <a:gd name="connsiteX152" fmla="*/ 593625 w 12192000"/>
              <a:gd name="connsiteY152" fmla="*/ 7734055 h 15243176"/>
              <a:gd name="connsiteX153" fmla="*/ 624082 w 12192000"/>
              <a:gd name="connsiteY153" fmla="*/ 7734055 h 15243176"/>
              <a:gd name="connsiteX154" fmla="*/ 659136 w 12192000"/>
              <a:gd name="connsiteY154" fmla="*/ 7740376 h 15243176"/>
              <a:gd name="connsiteX155" fmla="*/ 680973 w 12192000"/>
              <a:gd name="connsiteY155" fmla="*/ 7695552 h 15243176"/>
              <a:gd name="connsiteX156" fmla="*/ 714303 w 12192000"/>
              <a:gd name="connsiteY156" fmla="*/ 7694978 h 15243176"/>
              <a:gd name="connsiteX157" fmla="*/ 776367 w 12192000"/>
              <a:gd name="connsiteY157" fmla="*/ 7696127 h 15243176"/>
              <a:gd name="connsiteX158" fmla="*/ 813145 w 12192000"/>
              <a:gd name="connsiteY158" fmla="*/ 7709919 h 15243176"/>
              <a:gd name="connsiteX159" fmla="*/ 830385 w 12192000"/>
              <a:gd name="connsiteY159" fmla="*/ 7714516 h 15243176"/>
              <a:gd name="connsiteX160" fmla="*/ 1031516 w 12192000"/>
              <a:gd name="connsiteY160" fmla="*/ 7716815 h 15243176"/>
              <a:gd name="connsiteX161" fmla="*/ 1217131 w 12192000"/>
              <a:gd name="connsiteY161" fmla="*/ 7693828 h 15243176"/>
              <a:gd name="connsiteX162" fmla="*/ 1271150 w 12192000"/>
              <a:gd name="connsiteY162" fmla="*/ 7695552 h 15243176"/>
              <a:gd name="connsiteX163" fmla="*/ 1301607 w 12192000"/>
              <a:gd name="connsiteY163" fmla="*/ 7696702 h 15243176"/>
              <a:gd name="connsiteX164" fmla="*/ 1428032 w 12192000"/>
              <a:gd name="connsiteY164" fmla="*/ 7693254 h 15243176"/>
              <a:gd name="connsiteX165" fmla="*/ 1492394 w 12192000"/>
              <a:gd name="connsiteY165" fmla="*/ 7681186 h 15243176"/>
              <a:gd name="connsiteX166" fmla="*/ 1553308 w 12192000"/>
              <a:gd name="connsiteY166" fmla="*/ 7666819 h 15243176"/>
              <a:gd name="connsiteX167" fmla="*/ 1658471 w 12192000"/>
              <a:gd name="connsiteY167" fmla="*/ 7630615 h 15243176"/>
              <a:gd name="connsiteX168" fmla="*/ 1764783 w 12192000"/>
              <a:gd name="connsiteY168" fmla="*/ 7595561 h 15243176"/>
              <a:gd name="connsiteX169" fmla="*/ 1813629 w 12192000"/>
              <a:gd name="connsiteY169" fmla="*/ 7586941 h 15243176"/>
              <a:gd name="connsiteX170" fmla="*/ 1852706 w 12192000"/>
              <a:gd name="connsiteY170" fmla="*/ 7574298 h 15243176"/>
              <a:gd name="connsiteX171" fmla="*/ 1944652 w 12192000"/>
              <a:gd name="connsiteY171" fmla="*/ 7526601 h 15243176"/>
              <a:gd name="connsiteX172" fmla="*/ 2037172 w 12192000"/>
              <a:gd name="connsiteY172" fmla="*/ 7478330 h 15243176"/>
              <a:gd name="connsiteX173" fmla="*/ 2081996 w 12192000"/>
              <a:gd name="connsiteY173" fmla="*/ 7473158 h 15243176"/>
              <a:gd name="connsiteX174" fmla="*/ 2122797 w 12192000"/>
              <a:gd name="connsiteY174" fmla="*/ 7472583 h 15243176"/>
              <a:gd name="connsiteX175" fmla="*/ 2234856 w 12192000"/>
              <a:gd name="connsiteY175" fmla="*/ 7471434 h 15243176"/>
              <a:gd name="connsiteX176" fmla="*/ 2314158 w 12192000"/>
              <a:gd name="connsiteY176" fmla="*/ 7482927 h 15243176"/>
              <a:gd name="connsiteX177" fmla="*/ 2345190 w 12192000"/>
              <a:gd name="connsiteY177" fmla="*/ 7449022 h 15243176"/>
              <a:gd name="connsiteX178" fmla="*/ 2354385 w 12192000"/>
              <a:gd name="connsiteY178" fmla="*/ 7434655 h 15243176"/>
              <a:gd name="connsiteX179" fmla="*/ 2429091 w 12192000"/>
              <a:gd name="connsiteY179" fmla="*/ 7402474 h 15243176"/>
              <a:gd name="connsiteX180" fmla="*/ 2482534 w 12192000"/>
              <a:gd name="connsiteY180" fmla="*/ 7390406 h 15243176"/>
              <a:gd name="connsiteX181" fmla="*/ 2545172 w 12192000"/>
              <a:gd name="connsiteY181" fmla="*/ 7365696 h 15243176"/>
              <a:gd name="connsiteX182" fmla="*/ 2565860 w 12192000"/>
              <a:gd name="connsiteY182" fmla="*/ 7357651 h 15243176"/>
              <a:gd name="connsiteX183" fmla="*/ 2613557 w 12192000"/>
              <a:gd name="connsiteY183" fmla="*/ 7343284 h 15243176"/>
              <a:gd name="connsiteX184" fmla="*/ 2719869 w 12192000"/>
              <a:gd name="connsiteY184" fmla="*/ 7325469 h 15243176"/>
              <a:gd name="connsiteX185" fmla="*/ 2760670 w 12192000"/>
              <a:gd name="connsiteY185" fmla="*/ 7323745 h 15243176"/>
              <a:gd name="connsiteX186" fmla="*/ 2882498 w 12192000"/>
              <a:gd name="connsiteY186" fmla="*/ 7304207 h 15243176"/>
              <a:gd name="connsiteX187" fmla="*/ 2957204 w 12192000"/>
              <a:gd name="connsiteY187" fmla="*/ 7283519 h 15243176"/>
              <a:gd name="connsiteX188" fmla="*/ 3021566 w 12192000"/>
              <a:gd name="connsiteY188" fmla="*/ 7250763 h 15243176"/>
              <a:gd name="connsiteX189" fmla="*/ 3060068 w 12192000"/>
              <a:gd name="connsiteY189" fmla="*/ 7232374 h 15243176"/>
              <a:gd name="connsiteX190" fmla="*/ 3097996 w 12192000"/>
              <a:gd name="connsiteY190" fmla="*/ 7203641 h 15243176"/>
              <a:gd name="connsiteX191" fmla="*/ 3111787 w 12192000"/>
              <a:gd name="connsiteY191" fmla="*/ 7202491 h 15243176"/>
              <a:gd name="connsiteX192" fmla="*/ 3145693 w 12192000"/>
              <a:gd name="connsiteY192" fmla="*/ 7192148 h 15243176"/>
              <a:gd name="connsiteX193" fmla="*/ 3211204 w 12192000"/>
              <a:gd name="connsiteY193" fmla="*/ 7173758 h 15243176"/>
              <a:gd name="connsiteX194" fmla="*/ 3315218 w 12192000"/>
              <a:gd name="connsiteY194" fmla="*/ 7123763 h 15243176"/>
              <a:gd name="connsiteX195" fmla="*/ 3332457 w 12192000"/>
              <a:gd name="connsiteY195" fmla="*/ 7109396 h 15243176"/>
              <a:gd name="connsiteX196" fmla="*/ 3397394 w 12192000"/>
              <a:gd name="connsiteY196" fmla="*/ 7060550 h 15243176"/>
              <a:gd name="connsiteX197" fmla="*/ 3418082 w 12192000"/>
              <a:gd name="connsiteY197" fmla="*/ 7043310 h 15243176"/>
              <a:gd name="connsiteX198" fmla="*/ 3441068 w 12192000"/>
              <a:gd name="connsiteY198" fmla="*/ 7021473 h 15243176"/>
              <a:gd name="connsiteX199" fmla="*/ 3472675 w 12192000"/>
              <a:gd name="connsiteY199" fmla="*/ 6995613 h 15243176"/>
              <a:gd name="connsiteX200" fmla="*/ 3592779 w 12192000"/>
              <a:gd name="connsiteY200" fmla="*/ 6912861 h 15243176"/>
              <a:gd name="connsiteX201" fmla="*/ 3658865 w 12192000"/>
              <a:gd name="connsiteY201" fmla="*/ 6873210 h 15243176"/>
              <a:gd name="connsiteX202" fmla="*/ 3778969 w 12192000"/>
              <a:gd name="connsiteY202" fmla="*/ 6846200 h 15243176"/>
              <a:gd name="connsiteX203" fmla="*/ 3842181 w 12192000"/>
              <a:gd name="connsiteY203" fmla="*/ 6788734 h 15243176"/>
              <a:gd name="connsiteX204" fmla="*/ 3950792 w 12192000"/>
              <a:gd name="connsiteY204" fmla="*/ 6685295 h 15243176"/>
              <a:gd name="connsiteX205" fmla="*/ 4064000 w 12192000"/>
              <a:gd name="connsiteY205" fmla="*/ 6618634 h 15243176"/>
              <a:gd name="connsiteX206" fmla="*/ 4160543 w 12192000"/>
              <a:gd name="connsiteY206" fmla="*/ 6568064 h 15243176"/>
              <a:gd name="connsiteX207" fmla="*/ 4195598 w 12192000"/>
              <a:gd name="connsiteY207" fmla="*/ 6546801 h 15243176"/>
              <a:gd name="connsiteX208" fmla="*/ 4304783 w 12192000"/>
              <a:gd name="connsiteY208" fmla="*/ 6488760 h 15243176"/>
              <a:gd name="connsiteX209" fmla="*/ 4378914 w 12192000"/>
              <a:gd name="connsiteY209" fmla="*/ 6468647 h 15243176"/>
              <a:gd name="connsiteX210" fmla="*/ 4455919 w 12192000"/>
              <a:gd name="connsiteY210" fmla="*/ 6458303 h 15243176"/>
              <a:gd name="connsiteX211" fmla="*/ 4497294 w 12192000"/>
              <a:gd name="connsiteY211" fmla="*/ 6457154 h 15243176"/>
              <a:gd name="connsiteX212" fmla="*/ 4578896 w 12192000"/>
              <a:gd name="connsiteY212" fmla="*/ 6462900 h 15243176"/>
              <a:gd name="connsiteX213" fmla="*/ 4631190 w 12192000"/>
              <a:gd name="connsiteY213" fmla="*/ 6451407 h 15243176"/>
              <a:gd name="connsiteX214" fmla="*/ 4663371 w 12192000"/>
              <a:gd name="connsiteY214" fmla="*/ 6440488 h 15243176"/>
              <a:gd name="connsiteX215" fmla="*/ 0 w 12192000"/>
              <a:gd name="connsiteY215" fmla="*/ 0 h 15243176"/>
              <a:gd name="connsiteX216" fmla="*/ 12192000 w 12192000"/>
              <a:gd name="connsiteY216" fmla="*/ 0 h 15243176"/>
              <a:gd name="connsiteX217" fmla="*/ 12192000 w 12192000"/>
              <a:gd name="connsiteY217" fmla="*/ 2592388 h 15243176"/>
              <a:gd name="connsiteX218" fmla="*/ 12141430 w 12192000"/>
              <a:gd name="connsiteY218" fmla="*/ 2591239 h 15243176"/>
              <a:gd name="connsiteX219" fmla="*/ 50570 w 12192000"/>
              <a:gd name="connsiteY219" fmla="*/ 2591239 h 15243176"/>
              <a:gd name="connsiteX220" fmla="*/ 0 w 12192000"/>
              <a:gd name="connsiteY220" fmla="*/ 2592388 h 15243176"/>
              <a:gd name="connsiteX221" fmla="*/ 0 w 12192000"/>
              <a:gd name="connsiteY221" fmla="*/ 0 h 15243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</a:cxnLst>
            <a:rect l="l" t="t" r="r" b="b"/>
            <a:pathLst>
              <a:path w="12192000" h="15243176">
                <a:moveTo>
                  <a:pt x="4663371" y="6440488"/>
                </a:moveTo>
                <a:cubicBezTo>
                  <a:pt x="4673716" y="6449683"/>
                  <a:pt x="4684634" y="6457728"/>
                  <a:pt x="4694403" y="6467498"/>
                </a:cubicBezTo>
                <a:cubicBezTo>
                  <a:pt x="4708195" y="6481289"/>
                  <a:pt x="4721412" y="6495656"/>
                  <a:pt x="4734055" y="6511172"/>
                </a:cubicBezTo>
                <a:cubicBezTo>
                  <a:pt x="4750720" y="6532434"/>
                  <a:pt x="4781177" y="6541054"/>
                  <a:pt x="4787498" y="6571512"/>
                </a:cubicBezTo>
                <a:cubicBezTo>
                  <a:pt x="4788073" y="6574960"/>
                  <a:pt x="4794969" y="6577258"/>
                  <a:pt x="4797842" y="6580131"/>
                </a:cubicBezTo>
                <a:cubicBezTo>
                  <a:pt x="4825426" y="6604842"/>
                  <a:pt x="4851860" y="6629552"/>
                  <a:pt x="4866226" y="6664607"/>
                </a:cubicBezTo>
                <a:cubicBezTo>
                  <a:pt x="4869674" y="6672652"/>
                  <a:pt x="4876571" y="6680123"/>
                  <a:pt x="4883467" y="6685869"/>
                </a:cubicBezTo>
                <a:cubicBezTo>
                  <a:pt x="4912200" y="6711155"/>
                  <a:pt x="4940358" y="6736440"/>
                  <a:pt x="4970240" y="6760576"/>
                </a:cubicBezTo>
                <a:cubicBezTo>
                  <a:pt x="4982883" y="6770920"/>
                  <a:pt x="4998398" y="6779540"/>
                  <a:pt x="5013340" y="6786435"/>
                </a:cubicBezTo>
                <a:cubicBezTo>
                  <a:pt x="5052418" y="6804250"/>
                  <a:pt x="5083449" y="6827811"/>
                  <a:pt x="5087472" y="6874934"/>
                </a:cubicBezTo>
                <a:cubicBezTo>
                  <a:pt x="5094941" y="6876658"/>
                  <a:pt x="5100688" y="6878382"/>
                  <a:pt x="5107009" y="6880106"/>
                </a:cubicBezTo>
                <a:cubicBezTo>
                  <a:pt x="5108733" y="6875508"/>
                  <a:pt x="5109883" y="6871486"/>
                  <a:pt x="5112756" y="6867463"/>
                </a:cubicBezTo>
                <a:cubicBezTo>
                  <a:pt x="5129421" y="6842178"/>
                  <a:pt x="5144362" y="6840454"/>
                  <a:pt x="5167349" y="6860567"/>
                </a:cubicBezTo>
                <a:cubicBezTo>
                  <a:pt x="5173670" y="6866888"/>
                  <a:pt x="5181715" y="6875508"/>
                  <a:pt x="5189186" y="6875508"/>
                </a:cubicBezTo>
                <a:cubicBezTo>
                  <a:pt x="5215620" y="6874934"/>
                  <a:pt x="5229413" y="6894472"/>
                  <a:pt x="5247226" y="6908264"/>
                </a:cubicBezTo>
                <a:cubicBezTo>
                  <a:pt x="5271937" y="6927803"/>
                  <a:pt x="5297798" y="6946766"/>
                  <a:pt x="5323656" y="6965730"/>
                </a:cubicBezTo>
                <a:cubicBezTo>
                  <a:pt x="5332277" y="6972051"/>
                  <a:pt x="5342045" y="6977223"/>
                  <a:pt x="5349516" y="6984119"/>
                </a:cubicBezTo>
                <a:cubicBezTo>
                  <a:pt x="5381122" y="7011129"/>
                  <a:pt x="5417326" y="7031242"/>
                  <a:pt x="5452955" y="7051930"/>
                </a:cubicBezTo>
                <a:cubicBezTo>
                  <a:pt x="5474217" y="7063423"/>
                  <a:pt x="5491457" y="7068020"/>
                  <a:pt x="5510996" y="7049056"/>
                </a:cubicBezTo>
                <a:cubicBezTo>
                  <a:pt x="5517892" y="7042161"/>
                  <a:pt x="5529385" y="7037563"/>
                  <a:pt x="5539730" y="7036414"/>
                </a:cubicBezTo>
                <a:cubicBezTo>
                  <a:pt x="5556394" y="7034690"/>
                  <a:pt x="5571911" y="7030667"/>
                  <a:pt x="5588575" y="7026070"/>
                </a:cubicBezTo>
                <a:cubicBezTo>
                  <a:pt x="5627652" y="7016301"/>
                  <a:pt x="5664430" y="7020898"/>
                  <a:pt x="5691439" y="7056527"/>
                </a:cubicBezTo>
                <a:cubicBezTo>
                  <a:pt x="5697760" y="7065147"/>
                  <a:pt x="5705231" y="7072043"/>
                  <a:pt x="5710404" y="7077215"/>
                </a:cubicBezTo>
                <a:cubicBezTo>
                  <a:pt x="5729367" y="7081812"/>
                  <a:pt x="5739711" y="7072617"/>
                  <a:pt x="5751204" y="7064572"/>
                </a:cubicBezTo>
                <a:cubicBezTo>
                  <a:pt x="5762697" y="7055952"/>
                  <a:pt x="5775340" y="7054228"/>
                  <a:pt x="5789706" y="7060550"/>
                </a:cubicBezTo>
                <a:cubicBezTo>
                  <a:pt x="5800625" y="7065147"/>
                  <a:pt x="5813843" y="7070319"/>
                  <a:pt x="5824760" y="7068020"/>
                </a:cubicBezTo>
                <a:cubicBezTo>
                  <a:pt x="5848897" y="7062848"/>
                  <a:pt x="5869584" y="7068595"/>
                  <a:pt x="5891421" y="7076065"/>
                </a:cubicBezTo>
                <a:cubicBezTo>
                  <a:pt x="5902914" y="7079513"/>
                  <a:pt x="5915557" y="7081237"/>
                  <a:pt x="5927625" y="7081237"/>
                </a:cubicBezTo>
                <a:cubicBezTo>
                  <a:pt x="5967851" y="7081237"/>
                  <a:pt x="6006928" y="7089283"/>
                  <a:pt x="6044855" y="7100776"/>
                </a:cubicBezTo>
                <a:cubicBezTo>
                  <a:pt x="6063245" y="7105948"/>
                  <a:pt x="6080484" y="7110545"/>
                  <a:pt x="6098874" y="7108821"/>
                </a:cubicBezTo>
                <a:cubicBezTo>
                  <a:pt x="6118412" y="7107672"/>
                  <a:pt x="6135077" y="7112844"/>
                  <a:pt x="6148294" y="7127785"/>
                </a:cubicBezTo>
                <a:cubicBezTo>
                  <a:pt x="6152892" y="7133532"/>
                  <a:pt x="6159213" y="7136980"/>
                  <a:pt x="6166109" y="7141577"/>
                </a:cubicBezTo>
                <a:cubicBezTo>
                  <a:pt x="6170706" y="7121464"/>
                  <a:pt x="6183349" y="7115143"/>
                  <a:pt x="6200588" y="7115143"/>
                </a:cubicBezTo>
                <a:cubicBezTo>
                  <a:pt x="6215530" y="7115717"/>
                  <a:pt x="6221851" y="7124337"/>
                  <a:pt x="6225299" y="7137555"/>
                </a:cubicBezTo>
                <a:cubicBezTo>
                  <a:pt x="6227023" y="7142727"/>
                  <a:pt x="6231620" y="7147324"/>
                  <a:pt x="6235643" y="7152496"/>
                </a:cubicBezTo>
                <a:cubicBezTo>
                  <a:pt x="6250009" y="7143876"/>
                  <a:pt x="6263226" y="7138129"/>
                  <a:pt x="6279892" y="7143301"/>
                </a:cubicBezTo>
                <a:cubicBezTo>
                  <a:pt x="6290810" y="7146749"/>
                  <a:pt x="6304027" y="7144451"/>
                  <a:pt x="6316095" y="7144451"/>
                </a:cubicBezTo>
                <a:cubicBezTo>
                  <a:pt x="6358045" y="7146175"/>
                  <a:pt x="6400570" y="7133532"/>
                  <a:pt x="6442521" y="7145600"/>
                </a:cubicBezTo>
                <a:cubicBezTo>
                  <a:pt x="6445394" y="7146175"/>
                  <a:pt x="6449417" y="7145600"/>
                  <a:pt x="6451715" y="7144451"/>
                </a:cubicBezTo>
                <a:cubicBezTo>
                  <a:pt x="6474127" y="7131808"/>
                  <a:pt x="6503435" y="7136980"/>
                  <a:pt x="6522973" y="7116292"/>
                </a:cubicBezTo>
                <a:cubicBezTo>
                  <a:pt x="6531018" y="7107672"/>
                  <a:pt x="6542512" y="7109396"/>
                  <a:pt x="6553430" y="7111695"/>
                </a:cubicBezTo>
                <a:cubicBezTo>
                  <a:pt x="6562050" y="7113419"/>
                  <a:pt x="6573543" y="7115143"/>
                  <a:pt x="6579290" y="7111120"/>
                </a:cubicBezTo>
                <a:cubicBezTo>
                  <a:pt x="6614919" y="7086410"/>
                  <a:pt x="6658018" y="7078364"/>
                  <a:pt x="6695371" y="7057676"/>
                </a:cubicBezTo>
                <a:cubicBezTo>
                  <a:pt x="6712036" y="7049056"/>
                  <a:pt x="6728702" y="7044459"/>
                  <a:pt x="6748240" y="7049056"/>
                </a:cubicBezTo>
                <a:cubicBezTo>
                  <a:pt x="6766055" y="7052504"/>
                  <a:pt x="6784444" y="7051355"/>
                  <a:pt x="6795937" y="7051930"/>
                </a:cubicBezTo>
                <a:cubicBezTo>
                  <a:pt x="6827543" y="7036414"/>
                  <a:pt x="6853403" y="7023197"/>
                  <a:pt x="6879263" y="7009405"/>
                </a:cubicBezTo>
                <a:cubicBezTo>
                  <a:pt x="6879263" y="6974925"/>
                  <a:pt x="6913742" y="6969753"/>
                  <a:pt x="6930407" y="6950214"/>
                </a:cubicBezTo>
                <a:cubicBezTo>
                  <a:pt x="6940751" y="6953088"/>
                  <a:pt x="6947647" y="6955386"/>
                  <a:pt x="6956842" y="6957685"/>
                </a:cubicBezTo>
                <a:cubicBezTo>
                  <a:pt x="6972932" y="6942744"/>
                  <a:pt x="6989598" y="6927228"/>
                  <a:pt x="7006837" y="6912287"/>
                </a:cubicBezTo>
                <a:cubicBezTo>
                  <a:pt x="7025226" y="6896196"/>
                  <a:pt x="7042466" y="6878382"/>
                  <a:pt x="7062579" y="6865164"/>
                </a:cubicBezTo>
                <a:cubicBezTo>
                  <a:pt x="7078095" y="6854246"/>
                  <a:pt x="7090738" y="6844476"/>
                  <a:pt x="7099358" y="6826087"/>
                </a:cubicBezTo>
                <a:cubicBezTo>
                  <a:pt x="7112575" y="6799653"/>
                  <a:pt x="7141883" y="6795630"/>
                  <a:pt x="7163145" y="6816893"/>
                </a:cubicBezTo>
                <a:cubicBezTo>
                  <a:pt x="7174064" y="6827237"/>
                  <a:pt x="7184407" y="6832983"/>
                  <a:pt x="7199349" y="6833558"/>
                </a:cubicBezTo>
                <a:cubicBezTo>
                  <a:pt x="7214865" y="6834133"/>
                  <a:pt x="7230380" y="6835282"/>
                  <a:pt x="7241299" y="6847924"/>
                </a:cubicBezTo>
                <a:cubicBezTo>
                  <a:pt x="7255091" y="6864590"/>
                  <a:pt x="7270032" y="6862866"/>
                  <a:pt x="7285548" y="6851947"/>
                </a:cubicBezTo>
                <a:cubicBezTo>
                  <a:pt x="7297616" y="6843902"/>
                  <a:pt x="7310833" y="6838155"/>
                  <a:pt x="7324625" y="6842752"/>
                </a:cubicBezTo>
                <a:cubicBezTo>
                  <a:pt x="7354507" y="6854246"/>
                  <a:pt x="7386113" y="6865739"/>
                  <a:pt x="7399331" y="6898495"/>
                </a:cubicBezTo>
                <a:cubicBezTo>
                  <a:pt x="7406801" y="6916884"/>
                  <a:pt x="7418869" y="6928377"/>
                  <a:pt x="7434960" y="6937572"/>
                </a:cubicBezTo>
                <a:cubicBezTo>
                  <a:pt x="7452774" y="6946766"/>
                  <a:pt x="7468865" y="6959409"/>
                  <a:pt x="7487254" y="6965730"/>
                </a:cubicBezTo>
                <a:cubicBezTo>
                  <a:pt x="7509091" y="6973775"/>
                  <a:pt x="7516561" y="6996762"/>
                  <a:pt x="7534950" y="7007106"/>
                </a:cubicBezTo>
                <a:cubicBezTo>
                  <a:pt x="7537824" y="7008830"/>
                  <a:pt x="7540697" y="7008830"/>
                  <a:pt x="7544145" y="7009979"/>
                </a:cubicBezTo>
                <a:cubicBezTo>
                  <a:pt x="7548168" y="7007681"/>
                  <a:pt x="7553340" y="7007106"/>
                  <a:pt x="7556213" y="7003658"/>
                </a:cubicBezTo>
                <a:cubicBezTo>
                  <a:pt x="7570579" y="6986418"/>
                  <a:pt x="7590118" y="6984694"/>
                  <a:pt x="7610806" y="6986993"/>
                </a:cubicBezTo>
                <a:cubicBezTo>
                  <a:pt x="7631493" y="6989291"/>
                  <a:pt x="7648159" y="6999635"/>
                  <a:pt x="7661950" y="7015151"/>
                </a:cubicBezTo>
                <a:cubicBezTo>
                  <a:pt x="7675742" y="7031242"/>
                  <a:pt x="7688385" y="7048482"/>
                  <a:pt x="7702177" y="7064572"/>
                </a:cubicBezTo>
                <a:cubicBezTo>
                  <a:pt x="7724014" y="7089858"/>
                  <a:pt x="7746426" y="7114568"/>
                  <a:pt x="7768837" y="7139853"/>
                </a:cubicBezTo>
                <a:cubicBezTo>
                  <a:pt x="7772860" y="7143876"/>
                  <a:pt x="7777457" y="7148473"/>
                  <a:pt x="7782629" y="7150772"/>
                </a:cubicBezTo>
                <a:cubicBezTo>
                  <a:pt x="7824005" y="7169736"/>
                  <a:pt x="7862507" y="7194446"/>
                  <a:pt x="7906181" y="7203066"/>
                </a:cubicBezTo>
                <a:cubicBezTo>
                  <a:pt x="7915376" y="7220306"/>
                  <a:pt x="7921697" y="7235247"/>
                  <a:pt x="7922846" y="7251913"/>
                </a:cubicBezTo>
                <a:cubicBezTo>
                  <a:pt x="7913077" y="7253637"/>
                  <a:pt x="7905607" y="7254786"/>
                  <a:pt x="7893539" y="7257084"/>
                </a:cubicBezTo>
                <a:cubicBezTo>
                  <a:pt x="7929742" y="7278922"/>
                  <a:pt x="7957326" y="7306506"/>
                  <a:pt x="7991231" y="7326044"/>
                </a:cubicBezTo>
                <a:cubicBezTo>
                  <a:pt x="8019964" y="7342709"/>
                  <a:pt x="8044674" y="7366845"/>
                  <a:pt x="8073407" y="7384085"/>
                </a:cubicBezTo>
                <a:cubicBezTo>
                  <a:pt x="8099842" y="7399601"/>
                  <a:pt x="8123978" y="7415117"/>
                  <a:pt x="8138919" y="7442701"/>
                </a:cubicBezTo>
                <a:cubicBezTo>
                  <a:pt x="8141217" y="7447873"/>
                  <a:pt x="8146964" y="7453619"/>
                  <a:pt x="8152136" y="7454769"/>
                </a:cubicBezTo>
                <a:cubicBezTo>
                  <a:pt x="8173398" y="7460515"/>
                  <a:pt x="8184892" y="7475456"/>
                  <a:pt x="8194661" y="7493846"/>
                </a:cubicBezTo>
                <a:cubicBezTo>
                  <a:pt x="8203281" y="7510511"/>
                  <a:pt x="8218222" y="7516832"/>
                  <a:pt x="8236611" y="7512235"/>
                </a:cubicBezTo>
                <a:cubicBezTo>
                  <a:pt x="8255000" y="7547864"/>
                  <a:pt x="8283159" y="7560507"/>
                  <a:pt x="8319937" y="7555909"/>
                </a:cubicBezTo>
                <a:cubicBezTo>
                  <a:pt x="8332005" y="7554185"/>
                  <a:pt x="8344647" y="7554760"/>
                  <a:pt x="8356715" y="7554760"/>
                </a:cubicBezTo>
                <a:cubicBezTo>
                  <a:pt x="8387172" y="7555909"/>
                  <a:pt x="8412457" y="7569126"/>
                  <a:pt x="8433145" y="7590964"/>
                </a:cubicBezTo>
                <a:cubicBezTo>
                  <a:pt x="8446937" y="7605330"/>
                  <a:pt x="8461303" y="7619122"/>
                  <a:pt x="8474520" y="7632914"/>
                </a:cubicBezTo>
                <a:cubicBezTo>
                  <a:pt x="8487163" y="7646131"/>
                  <a:pt x="8502679" y="7651878"/>
                  <a:pt x="8520493" y="7651303"/>
                </a:cubicBezTo>
                <a:cubicBezTo>
                  <a:pt x="8546353" y="7649579"/>
                  <a:pt x="8572213" y="7649004"/>
                  <a:pt x="8598072" y="7644982"/>
                </a:cubicBezTo>
                <a:cubicBezTo>
                  <a:pt x="8649217" y="7636937"/>
                  <a:pt x="8700362" y="7626018"/>
                  <a:pt x="8752656" y="7639235"/>
                </a:cubicBezTo>
                <a:cubicBezTo>
                  <a:pt x="8756679" y="7640385"/>
                  <a:pt x="8761851" y="7639235"/>
                  <a:pt x="8766448" y="7639235"/>
                </a:cubicBezTo>
                <a:cubicBezTo>
                  <a:pt x="8783113" y="7640385"/>
                  <a:pt x="8796330" y="7636362"/>
                  <a:pt x="8803226" y="7619122"/>
                </a:cubicBezTo>
                <a:cubicBezTo>
                  <a:pt x="8807249" y="7608778"/>
                  <a:pt x="8813570" y="7600733"/>
                  <a:pt x="8824489" y="7596710"/>
                </a:cubicBezTo>
                <a:cubicBezTo>
                  <a:pt x="8848624" y="7587516"/>
                  <a:pt x="8872760" y="7577746"/>
                  <a:pt x="8899769" y="7566828"/>
                </a:cubicBezTo>
                <a:cubicBezTo>
                  <a:pt x="8907814" y="7571425"/>
                  <a:pt x="8922756" y="7574873"/>
                  <a:pt x="8927353" y="7583493"/>
                </a:cubicBezTo>
                <a:cubicBezTo>
                  <a:pt x="8937697" y="7603032"/>
                  <a:pt x="8950914" y="7609353"/>
                  <a:pt x="8971602" y="7607054"/>
                </a:cubicBezTo>
                <a:cubicBezTo>
                  <a:pt x="8981946" y="7606480"/>
                  <a:pt x="8992864" y="7610502"/>
                  <a:pt x="9003208" y="7612226"/>
                </a:cubicBezTo>
                <a:cubicBezTo>
                  <a:pt x="9019299" y="7615674"/>
                  <a:pt x="9033090" y="7612801"/>
                  <a:pt x="9046882" y="7603606"/>
                </a:cubicBezTo>
                <a:cubicBezTo>
                  <a:pt x="9068145" y="7588665"/>
                  <a:pt x="9091131" y="7576597"/>
                  <a:pt x="9112394" y="7561081"/>
                </a:cubicBezTo>
                <a:cubicBezTo>
                  <a:pt x="9166412" y="7521429"/>
                  <a:pt x="9226751" y="7490398"/>
                  <a:pt x="9276172" y="7443850"/>
                </a:cubicBezTo>
                <a:cubicBezTo>
                  <a:pt x="9291688" y="7428909"/>
                  <a:pt x="9310652" y="7417990"/>
                  <a:pt x="9324443" y="7401900"/>
                </a:cubicBezTo>
                <a:cubicBezTo>
                  <a:pt x="9356050" y="7363397"/>
                  <a:pt x="9397425" y="7336963"/>
                  <a:pt x="9435928" y="7307655"/>
                </a:cubicBezTo>
                <a:cubicBezTo>
                  <a:pt x="9452018" y="7295587"/>
                  <a:pt x="9466959" y="7296736"/>
                  <a:pt x="9483050" y="7304207"/>
                </a:cubicBezTo>
                <a:cubicBezTo>
                  <a:pt x="9493968" y="7309379"/>
                  <a:pt x="9505462" y="7317424"/>
                  <a:pt x="9516380" y="7316849"/>
                </a:cubicBezTo>
                <a:cubicBezTo>
                  <a:pt x="9538217" y="7315700"/>
                  <a:pt x="9554882" y="7324895"/>
                  <a:pt x="9572697" y="7333515"/>
                </a:cubicBezTo>
                <a:cubicBezTo>
                  <a:pt x="9594534" y="7345008"/>
                  <a:pt x="9615796" y="7356501"/>
                  <a:pt x="9637633" y="7367420"/>
                </a:cubicBezTo>
                <a:cubicBezTo>
                  <a:pt x="9670964" y="7385234"/>
                  <a:pt x="9706018" y="7400176"/>
                  <a:pt x="9730154" y="7432357"/>
                </a:cubicBezTo>
                <a:cubicBezTo>
                  <a:pt x="9738199" y="7443275"/>
                  <a:pt x="9749692" y="7452470"/>
                  <a:pt x="9761760" y="7458217"/>
                </a:cubicBezTo>
                <a:cubicBezTo>
                  <a:pt x="9800262" y="7476606"/>
                  <a:pt x="9839339" y="7492696"/>
                  <a:pt x="9878416" y="7509936"/>
                </a:cubicBezTo>
                <a:cubicBezTo>
                  <a:pt x="9899679" y="7507638"/>
                  <a:pt x="9911747" y="7521429"/>
                  <a:pt x="9925538" y="7534647"/>
                </a:cubicBezTo>
                <a:cubicBezTo>
                  <a:pt x="9930710" y="7539819"/>
                  <a:pt x="9937032" y="7543267"/>
                  <a:pt x="9939905" y="7544991"/>
                </a:cubicBezTo>
                <a:cubicBezTo>
                  <a:pt x="9958294" y="7539819"/>
                  <a:pt x="9972661" y="7535221"/>
                  <a:pt x="9987602" y="7531773"/>
                </a:cubicBezTo>
                <a:cubicBezTo>
                  <a:pt x="10020357" y="7524877"/>
                  <a:pt x="10054837" y="7522004"/>
                  <a:pt x="10073801" y="7488099"/>
                </a:cubicBezTo>
                <a:cubicBezTo>
                  <a:pt x="10104258" y="7468560"/>
                  <a:pt x="10128968" y="7440977"/>
                  <a:pt x="10164597" y="7428334"/>
                </a:cubicBezTo>
                <a:cubicBezTo>
                  <a:pt x="10195054" y="7417990"/>
                  <a:pt x="10223787" y="7403049"/>
                  <a:pt x="10251946" y="7388108"/>
                </a:cubicBezTo>
                <a:cubicBezTo>
                  <a:pt x="10269186" y="7378338"/>
                  <a:pt x="10282403" y="7363972"/>
                  <a:pt x="10304814" y="7365121"/>
                </a:cubicBezTo>
                <a:cubicBezTo>
                  <a:pt x="10311136" y="7365121"/>
                  <a:pt x="10318032" y="7358800"/>
                  <a:pt x="10324353" y="7354203"/>
                </a:cubicBezTo>
                <a:cubicBezTo>
                  <a:pt x="10332973" y="7347881"/>
                  <a:pt x="10339294" y="7338112"/>
                  <a:pt x="10348489" y="7333515"/>
                </a:cubicBezTo>
                <a:cubicBezTo>
                  <a:pt x="10372624" y="7322021"/>
                  <a:pt x="10384692" y="7301334"/>
                  <a:pt x="10392738" y="7277772"/>
                </a:cubicBezTo>
                <a:cubicBezTo>
                  <a:pt x="10393887" y="7273175"/>
                  <a:pt x="10397335" y="7269727"/>
                  <a:pt x="10399059" y="7266279"/>
                </a:cubicBezTo>
                <a:cubicBezTo>
                  <a:pt x="10442733" y="7254786"/>
                  <a:pt x="10484109" y="7263980"/>
                  <a:pt x="10524910" y="7273175"/>
                </a:cubicBezTo>
                <a:cubicBezTo>
                  <a:pt x="10551919" y="7259383"/>
                  <a:pt x="10577778" y="7246166"/>
                  <a:pt x="10603638" y="7233523"/>
                </a:cubicBezTo>
                <a:cubicBezTo>
                  <a:pt x="10610534" y="7230650"/>
                  <a:pt x="10618579" y="7229501"/>
                  <a:pt x="10626050" y="7228926"/>
                </a:cubicBezTo>
                <a:cubicBezTo>
                  <a:pt x="10638118" y="7228351"/>
                  <a:pt x="10650186" y="7228926"/>
                  <a:pt x="10658231" y="7228926"/>
                </a:cubicBezTo>
                <a:cubicBezTo>
                  <a:pt x="10681217" y="7202491"/>
                  <a:pt x="10700756" y="7178930"/>
                  <a:pt x="10722018" y="7157668"/>
                </a:cubicBezTo>
                <a:cubicBezTo>
                  <a:pt x="10732937" y="7146175"/>
                  <a:pt x="10740982" y="7134681"/>
                  <a:pt x="10742706" y="7118016"/>
                </a:cubicBezTo>
                <a:cubicBezTo>
                  <a:pt x="10743281" y="7112844"/>
                  <a:pt x="10747878" y="7107672"/>
                  <a:pt x="10750176" y="7103075"/>
                </a:cubicBezTo>
                <a:cubicBezTo>
                  <a:pt x="10772014" y="7100776"/>
                  <a:pt x="10793276" y="7103075"/>
                  <a:pt x="10810516" y="7095604"/>
                </a:cubicBezTo>
                <a:cubicBezTo>
                  <a:pt x="10835801" y="7084111"/>
                  <a:pt x="10861661" y="7085835"/>
                  <a:pt x="10886371" y="7089283"/>
                </a:cubicBezTo>
                <a:cubicBezTo>
                  <a:pt x="10921425" y="7093880"/>
                  <a:pt x="10959928" y="7082962"/>
                  <a:pt x="10989810" y="7108247"/>
                </a:cubicBezTo>
                <a:cubicBezTo>
                  <a:pt x="11013946" y="7100776"/>
                  <a:pt x="11037507" y="7097328"/>
                  <a:pt x="11057620" y="7087559"/>
                </a:cubicBezTo>
                <a:cubicBezTo>
                  <a:pt x="11081181" y="7075491"/>
                  <a:pt x="11103018" y="7058251"/>
                  <a:pt x="11125430" y="7043310"/>
                </a:cubicBezTo>
                <a:cubicBezTo>
                  <a:pt x="11131176" y="7038713"/>
                  <a:pt x="11136923" y="7031242"/>
                  <a:pt x="11143244" y="7030667"/>
                </a:cubicBezTo>
                <a:cubicBezTo>
                  <a:pt x="11161059" y="7029518"/>
                  <a:pt x="11170828" y="7018599"/>
                  <a:pt x="11180023" y="7005957"/>
                </a:cubicBezTo>
                <a:cubicBezTo>
                  <a:pt x="11196113" y="6985269"/>
                  <a:pt x="11217376" y="6977223"/>
                  <a:pt x="11243810" y="6977223"/>
                </a:cubicBezTo>
                <a:cubicBezTo>
                  <a:pt x="11270819" y="6977223"/>
                  <a:pt x="11294955" y="6984119"/>
                  <a:pt x="11319090" y="6995613"/>
                </a:cubicBezTo>
                <a:cubicBezTo>
                  <a:pt x="11343801" y="7007106"/>
                  <a:pt x="11371385" y="7016875"/>
                  <a:pt x="11398394" y="7012853"/>
                </a:cubicBezTo>
                <a:cubicBezTo>
                  <a:pt x="11420231" y="7009405"/>
                  <a:pt x="11440919" y="7013427"/>
                  <a:pt x="11461606" y="7015151"/>
                </a:cubicBezTo>
                <a:cubicBezTo>
                  <a:pt x="11491489" y="7018599"/>
                  <a:pt x="11521371" y="7026070"/>
                  <a:pt x="11555851" y="7031817"/>
                </a:cubicBezTo>
                <a:cubicBezTo>
                  <a:pt x="11571941" y="7047332"/>
                  <a:pt x="11593204" y="7065147"/>
                  <a:pt x="11602398" y="7092156"/>
                </a:cubicBezTo>
                <a:cubicBezTo>
                  <a:pt x="11608719" y="7109396"/>
                  <a:pt x="11620213" y="7113993"/>
                  <a:pt x="11637452" y="7114568"/>
                </a:cubicBezTo>
                <a:cubicBezTo>
                  <a:pt x="11672507" y="7115143"/>
                  <a:pt x="11707561" y="7115143"/>
                  <a:pt x="11740317" y="7132383"/>
                </a:cubicBezTo>
                <a:cubicBezTo>
                  <a:pt x="11747213" y="7136405"/>
                  <a:pt x="11758706" y="7135831"/>
                  <a:pt x="11766751" y="7133532"/>
                </a:cubicBezTo>
                <a:cubicBezTo>
                  <a:pt x="11790312" y="7127211"/>
                  <a:pt x="11812149" y="7128360"/>
                  <a:pt x="11833412" y="7139853"/>
                </a:cubicBezTo>
                <a:cubicBezTo>
                  <a:pt x="11839733" y="7143301"/>
                  <a:pt x="11848353" y="7144451"/>
                  <a:pt x="11855824" y="7144451"/>
                </a:cubicBezTo>
                <a:cubicBezTo>
                  <a:pt x="11893751" y="7146175"/>
                  <a:pt x="11927081" y="7162265"/>
                  <a:pt x="11959262" y="7179505"/>
                </a:cubicBezTo>
                <a:cubicBezTo>
                  <a:pt x="12032244" y="7218582"/>
                  <a:pt x="12109249" y="7237546"/>
                  <a:pt x="12192000" y="7235247"/>
                </a:cubicBezTo>
                <a:cubicBezTo>
                  <a:pt x="12192000" y="9904557"/>
                  <a:pt x="12192000" y="12573292"/>
                  <a:pt x="12192000" y="15243176"/>
                </a:cubicBezTo>
                <a:cubicBezTo>
                  <a:pt x="8128000" y="15243176"/>
                  <a:pt x="4064000" y="15243176"/>
                  <a:pt x="0" y="15243176"/>
                </a:cubicBezTo>
                <a:cubicBezTo>
                  <a:pt x="0" y="12735922"/>
                  <a:pt x="0" y="10229241"/>
                  <a:pt x="0" y="7722561"/>
                </a:cubicBezTo>
                <a:cubicBezTo>
                  <a:pt x="19539" y="7718539"/>
                  <a:pt x="38502" y="7713941"/>
                  <a:pt x="56892" y="7728308"/>
                </a:cubicBezTo>
                <a:cubicBezTo>
                  <a:pt x="62064" y="7732905"/>
                  <a:pt x="71258" y="7734629"/>
                  <a:pt x="78729" y="7734055"/>
                </a:cubicBezTo>
                <a:cubicBezTo>
                  <a:pt x="112059" y="7730607"/>
                  <a:pt x="140792" y="7747272"/>
                  <a:pt x="171824" y="7754742"/>
                </a:cubicBezTo>
                <a:cubicBezTo>
                  <a:pt x="187914" y="7758190"/>
                  <a:pt x="205729" y="7761064"/>
                  <a:pt x="218946" y="7770258"/>
                </a:cubicBezTo>
                <a:cubicBezTo>
                  <a:pt x="240208" y="7785200"/>
                  <a:pt x="264344" y="7790372"/>
                  <a:pt x="288480" y="7789797"/>
                </a:cubicBezTo>
                <a:cubicBezTo>
                  <a:pt x="307444" y="7789222"/>
                  <a:pt x="324109" y="7794394"/>
                  <a:pt x="341349" y="7800141"/>
                </a:cubicBezTo>
                <a:cubicBezTo>
                  <a:pt x="359738" y="7805888"/>
                  <a:pt x="376978" y="7816231"/>
                  <a:pt x="398240" y="7815082"/>
                </a:cubicBezTo>
                <a:cubicBezTo>
                  <a:pt x="405711" y="7815082"/>
                  <a:pt x="413181" y="7823127"/>
                  <a:pt x="420077" y="7827150"/>
                </a:cubicBezTo>
                <a:cubicBezTo>
                  <a:pt x="440765" y="7809335"/>
                  <a:pt x="462027" y="7794969"/>
                  <a:pt x="484439" y="7781752"/>
                </a:cubicBezTo>
                <a:cubicBezTo>
                  <a:pt x="518919" y="7760489"/>
                  <a:pt x="559145" y="7754742"/>
                  <a:pt x="593625" y="7734055"/>
                </a:cubicBezTo>
                <a:cubicBezTo>
                  <a:pt x="603394" y="7728308"/>
                  <a:pt x="613738" y="7730032"/>
                  <a:pt x="624082" y="7734055"/>
                </a:cubicBezTo>
                <a:cubicBezTo>
                  <a:pt x="635000" y="7738652"/>
                  <a:pt x="645344" y="7747272"/>
                  <a:pt x="659136" y="7740376"/>
                </a:cubicBezTo>
                <a:cubicBezTo>
                  <a:pt x="666032" y="7726009"/>
                  <a:pt x="673503" y="7711068"/>
                  <a:pt x="680973" y="7695552"/>
                </a:cubicBezTo>
                <a:cubicBezTo>
                  <a:pt x="693616" y="7695552"/>
                  <a:pt x="705109" y="7698426"/>
                  <a:pt x="714303" y="7694978"/>
                </a:cubicBezTo>
                <a:cubicBezTo>
                  <a:pt x="735566" y="7686932"/>
                  <a:pt x="755104" y="7688656"/>
                  <a:pt x="776367" y="7696127"/>
                </a:cubicBezTo>
                <a:cubicBezTo>
                  <a:pt x="788435" y="7700724"/>
                  <a:pt x="803376" y="7696702"/>
                  <a:pt x="813145" y="7709919"/>
                </a:cubicBezTo>
                <a:cubicBezTo>
                  <a:pt x="816018" y="7713367"/>
                  <a:pt x="824638" y="7714516"/>
                  <a:pt x="830385" y="7714516"/>
                </a:cubicBezTo>
                <a:cubicBezTo>
                  <a:pt x="897620" y="7715665"/>
                  <a:pt x="964281" y="7719113"/>
                  <a:pt x="1031516" y="7716815"/>
                </a:cubicBezTo>
                <a:cubicBezTo>
                  <a:pt x="1094154" y="7715091"/>
                  <a:pt x="1156792" y="7712792"/>
                  <a:pt x="1217131" y="7693828"/>
                </a:cubicBezTo>
                <a:cubicBezTo>
                  <a:pt x="1236095" y="7688082"/>
                  <a:pt x="1253335" y="7688656"/>
                  <a:pt x="1271150" y="7695552"/>
                </a:cubicBezTo>
                <a:cubicBezTo>
                  <a:pt x="1280919" y="7700150"/>
                  <a:pt x="1290688" y="7699000"/>
                  <a:pt x="1301607" y="7696702"/>
                </a:cubicBezTo>
                <a:cubicBezTo>
                  <a:pt x="1343557" y="7689806"/>
                  <a:pt x="1384932" y="7682910"/>
                  <a:pt x="1428032" y="7693254"/>
                </a:cubicBezTo>
                <a:cubicBezTo>
                  <a:pt x="1449294" y="7697851"/>
                  <a:pt x="1471706" y="7699000"/>
                  <a:pt x="1492394" y="7681186"/>
                </a:cubicBezTo>
                <a:cubicBezTo>
                  <a:pt x="1507910" y="7667394"/>
                  <a:pt x="1531471" y="7665095"/>
                  <a:pt x="1553308" y="7666819"/>
                </a:cubicBezTo>
                <a:cubicBezTo>
                  <a:pt x="1592960" y="7669118"/>
                  <a:pt x="1628014" y="7657050"/>
                  <a:pt x="1658471" y="7630615"/>
                </a:cubicBezTo>
                <a:cubicBezTo>
                  <a:pt x="1688928" y="7604181"/>
                  <a:pt x="1724557" y="7592113"/>
                  <a:pt x="1764783" y="7595561"/>
                </a:cubicBezTo>
                <a:cubicBezTo>
                  <a:pt x="1782023" y="7596710"/>
                  <a:pt x="1798113" y="7593262"/>
                  <a:pt x="1813629" y="7586941"/>
                </a:cubicBezTo>
                <a:cubicBezTo>
                  <a:pt x="1826272" y="7582344"/>
                  <a:pt x="1840064" y="7578896"/>
                  <a:pt x="1852706" y="7574298"/>
                </a:cubicBezTo>
                <a:cubicBezTo>
                  <a:pt x="1886036" y="7563380"/>
                  <a:pt x="1917643" y="7547289"/>
                  <a:pt x="1944652" y="7526601"/>
                </a:cubicBezTo>
                <a:cubicBezTo>
                  <a:pt x="1973385" y="7503615"/>
                  <a:pt x="2004416" y="7490398"/>
                  <a:pt x="2037172" y="7478330"/>
                </a:cubicBezTo>
                <a:cubicBezTo>
                  <a:pt x="2052113" y="7473158"/>
                  <a:pt x="2065905" y="7470284"/>
                  <a:pt x="2081996" y="7473158"/>
                </a:cubicBezTo>
                <a:cubicBezTo>
                  <a:pt x="2095213" y="7476031"/>
                  <a:pt x="2111303" y="7477755"/>
                  <a:pt x="2122797" y="7472583"/>
                </a:cubicBezTo>
                <a:cubicBezTo>
                  <a:pt x="2160724" y="7455343"/>
                  <a:pt x="2196928" y="7445574"/>
                  <a:pt x="2234856" y="7471434"/>
                </a:cubicBezTo>
                <a:cubicBezTo>
                  <a:pt x="2263014" y="7465687"/>
                  <a:pt x="2288299" y="7481778"/>
                  <a:pt x="2314158" y="7482927"/>
                </a:cubicBezTo>
                <a:cubicBezTo>
                  <a:pt x="2329675" y="7474882"/>
                  <a:pt x="2339444" y="7463963"/>
                  <a:pt x="2345190" y="7449022"/>
                </a:cubicBezTo>
                <a:cubicBezTo>
                  <a:pt x="2346914" y="7443275"/>
                  <a:pt x="2350362" y="7436379"/>
                  <a:pt x="2354385" y="7434655"/>
                </a:cubicBezTo>
                <a:cubicBezTo>
                  <a:pt x="2380245" y="7425461"/>
                  <a:pt x="2398634" y="7402474"/>
                  <a:pt x="2429091" y="7402474"/>
                </a:cubicBezTo>
                <a:cubicBezTo>
                  <a:pt x="2446905" y="7402474"/>
                  <a:pt x="2465294" y="7396728"/>
                  <a:pt x="2482534" y="7390406"/>
                </a:cubicBezTo>
                <a:cubicBezTo>
                  <a:pt x="2503222" y="7383510"/>
                  <a:pt x="2527932" y="7384660"/>
                  <a:pt x="2545172" y="7365696"/>
                </a:cubicBezTo>
                <a:cubicBezTo>
                  <a:pt x="2549770" y="7361098"/>
                  <a:pt x="2558964" y="7359949"/>
                  <a:pt x="2565860" y="7357651"/>
                </a:cubicBezTo>
                <a:cubicBezTo>
                  <a:pt x="2581951" y="7353053"/>
                  <a:pt x="2599190" y="7350180"/>
                  <a:pt x="2613557" y="7343284"/>
                </a:cubicBezTo>
                <a:cubicBezTo>
                  <a:pt x="2647462" y="7326619"/>
                  <a:pt x="2681367" y="7316849"/>
                  <a:pt x="2719869" y="7325469"/>
                </a:cubicBezTo>
                <a:cubicBezTo>
                  <a:pt x="2732512" y="7328343"/>
                  <a:pt x="2747453" y="7325469"/>
                  <a:pt x="2760670" y="7323745"/>
                </a:cubicBezTo>
                <a:cubicBezTo>
                  <a:pt x="2801471" y="7317424"/>
                  <a:pt x="2842272" y="7311677"/>
                  <a:pt x="2882498" y="7304207"/>
                </a:cubicBezTo>
                <a:cubicBezTo>
                  <a:pt x="2908358" y="7299035"/>
                  <a:pt x="2933068" y="7293288"/>
                  <a:pt x="2957204" y="7283519"/>
                </a:cubicBezTo>
                <a:cubicBezTo>
                  <a:pt x="2979616" y="7274899"/>
                  <a:pt x="3002602" y="7265130"/>
                  <a:pt x="3021566" y="7250763"/>
                </a:cubicBezTo>
                <a:cubicBezTo>
                  <a:pt x="3034209" y="7241569"/>
                  <a:pt x="3043403" y="7229501"/>
                  <a:pt x="3060068" y="7232374"/>
                </a:cubicBezTo>
                <a:cubicBezTo>
                  <a:pt x="3083054" y="7235247"/>
                  <a:pt x="3081331" y="7207089"/>
                  <a:pt x="3097996" y="7203641"/>
                </a:cubicBezTo>
                <a:cubicBezTo>
                  <a:pt x="3102593" y="7203066"/>
                  <a:pt x="3107190" y="7203641"/>
                  <a:pt x="3111787" y="7202491"/>
                </a:cubicBezTo>
                <a:cubicBezTo>
                  <a:pt x="3123281" y="7199618"/>
                  <a:pt x="3135923" y="7198469"/>
                  <a:pt x="3145693" y="7192148"/>
                </a:cubicBezTo>
                <a:cubicBezTo>
                  <a:pt x="3166380" y="7179505"/>
                  <a:pt x="3188792" y="7176057"/>
                  <a:pt x="3211204" y="7173758"/>
                </a:cubicBezTo>
                <a:cubicBezTo>
                  <a:pt x="3252005" y="7169736"/>
                  <a:pt x="3288209" y="7157093"/>
                  <a:pt x="3315218" y="7123763"/>
                </a:cubicBezTo>
                <a:cubicBezTo>
                  <a:pt x="3320390" y="7118016"/>
                  <a:pt x="3326136" y="7110545"/>
                  <a:pt x="3332457" y="7109396"/>
                </a:cubicBezTo>
                <a:cubicBezTo>
                  <a:pt x="3361190" y="7101925"/>
                  <a:pt x="3380154" y="7082962"/>
                  <a:pt x="3397394" y="7060550"/>
                </a:cubicBezTo>
                <a:cubicBezTo>
                  <a:pt x="3402566" y="7053654"/>
                  <a:pt x="3411186" y="7049056"/>
                  <a:pt x="3418082" y="7043310"/>
                </a:cubicBezTo>
                <a:cubicBezTo>
                  <a:pt x="3426127" y="7036414"/>
                  <a:pt x="3435322" y="7030093"/>
                  <a:pt x="3441068" y="7021473"/>
                </a:cubicBezTo>
                <a:cubicBezTo>
                  <a:pt x="3449688" y="7009405"/>
                  <a:pt x="3461181" y="7003658"/>
                  <a:pt x="3472675" y="6995613"/>
                </a:cubicBezTo>
                <a:cubicBezTo>
                  <a:pt x="3513475" y="6969178"/>
                  <a:pt x="3559448" y="6950789"/>
                  <a:pt x="3592779" y="6912861"/>
                </a:cubicBezTo>
                <a:cubicBezTo>
                  <a:pt x="3609444" y="6893897"/>
                  <a:pt x="3631855" y="6878956"/>
                  <a:pt x="3658865" y="6873210"/>
                </a:cubicBezTo>
                <a:cubicBezTo>
                  <a:pt x="3700240" y="6864590"/>
                  <a:pt x="3741616" y="6854820"/>
                  <a:pt x="3778969" y="6846200"/>
                </a:cubicBezTo>
                <a:cubicBezTo>
                  <a:pt x="3801955" y="6825513"/>
                  <a:pt x="3824367" y="6809422"/>
                  <a:pt x="3842181" y="6788734"/>
                </a:cubicBezTo>
                <a:cubicBezTo>
                  <a:pt x="3875512" y="6750806"/>
                  <a:pt x="3905394" y="6710005"/>
                  <a:pt x="3950792" y="6685295"/>
                </a:cubicBezTo>
                <a:cubicBezTo>
                  <a:pt x="3981249" y="6650815"/>
                  <a:pt x="4022050" y="6633575"/>
                  <a:pt x="4064000" y="6618634"/>
                </a:cubicBezTo>
                <a:cubicBezTo>
                  <a:pt x="4098480" y="6605991"/>
                  <a:pt x="4133534" y="6595647"/>
                  <a:pt x="4160543" y="6568064"/>
                </a:cubicBezTo>
                <a:cubicBezTo>
                  <a:pt x="4169738" y="6558869"/>
                  <a:pt x="4183530" y="6553122"/>
                  <a:pt x="4195598" y="6546801"/>
                </a:cubicBezTo>
                <a:cubicBezTo>
                  <a:pt x="4231801" y="6527262"/>
                  <a:pt x="4269154" y="6509448"/>
                  <a:pt x="4304783" y="6488760"/>
                </a:cubicBezTo>
                <a:cubicBezTo>
                  <a:pt x="4328345" y="6475543"/>
                  <a:pt x="4353055" y="6471520"/>
                  <a:pt x="4378914" y="6468647"/>
                </a:cubicBezTo>
                <a:cubicBezTo>
                  <a:pt x="4404774" y="6465774"/>
                  <a:pt x="4430059" y="6461176"/>
                  <a:pt x="4455919" y="6458303"/>
                </a:cubicBezTo>
                <a:cubicBezTo>
                  <a:pt x="4469711" y="6456579"/>
                  <a:pt x="4483503" y="6456004"/>
                  <a:pt x="4497294" y="6457154"/>
                </a:cubicBezTo>
                <a:cubicBezTo>
                  <a:pt x="4524303" y="6458303"/>
                  <a:pt x="4551887" y="6461751"/>
                  <a:pt x="4578896" y="6462900"/>
                </a:cubicBezTo>
                <a:cubicBezTo>
                  <a:pt x="4597285" y="6464050"/>
                  <a:pt x="4615100" y="6462900"/>
                  <a:pt x="4631190" y="6451407"/>
                </a:cubicBezTo>
                <a:cubicBezTo>
                  <a:pt x="4639237" y="6445660"/>
                  <a:pt x="4651303" y="6444511"/>
                  <a:pt x="4663371" y="6440488"/>
                </a:cubicBezTo>
                <a:close/>
                <a:moveTo>
                  <a:pt x="0" y="0"/>
                </a:moveTo>
                <a:cubicBezTo>
                  <a:pt x="4064000" y="0"/>
                  <a:pt x="8128000" y="0"/>
                  <a:pt x="12192000" y="0"/>
                </a:cubicBezTo>
                <a:cubicBezTo>
                  <a:pt x="12192000" y="864130"/>
                  <a:pt x="12192000" y="1728259"/>
                  <a:pt x="12192000" y="2592388"/>
                </a:cubicBezTo>
                <a:cubicBezTo>
                  <a:pt x="12175335" y="2591814"/>
                  <a:pt x="12158095" y="2591239"/>
                  <a:pt x="12141430" y="2591239"/>
                </a:cubicBezTo>
                <a:cubicBezTo>
                  <a:pt x="8111335" y="2591239"/>
                  <a:pt x="4080665" y="2591239"/>
                  <a:pt x="50570" y="2591239"/>
                </a:cubicBezTo>
                <a:cubicBezTo>
                  <a:pt x="33905" y="2591239"/>
                  <a:pt x="16665" y="2591814"/>
                  <a:pt x="0" y="2592388"/>
                </a:cubicBezTo>
                <a:cubicBezTo>
                  <a:pt x="0" y="1728259"/>
                  <a:pt x="0" y="864130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2585360"/>
      </p:ext>
    </p:extLst>
  </p:cSld>
  <p:clrMapOvr>
    <a:masterClrMapping/>
  </p:clrMapOvr>
  <p:transition spd="slow">
    <p:push dir="u"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FD9009E-E61A-4C0D-951C-AF78E279C0E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22123" y="-2008345"/>
            <a:ext cx="9933039" cy="14890644"/>
          </a:xfrm>
          <a:custGeom>
            <a:avLst/>
            <a:gdLst>
              <a:gd name="connsiteX0" fmla="*/ 0 w 13244052"/>
              <a:gd name="connsiteY0" fmla="*/ 0 h 19854192"/>
              <a:gd name="connsiteX1" fmla="*/ 13244052 w 13244052"/>
              <a:gd name="connsiteY1" fmla="*/ 0 h 19854192"/>
              <a:gd name="connsiteX2" fmla="*/ 13244052 w 13244052"/>
              <a:gd name="connsiteY2" fmla="*/ 19854192 h 19854192"/>
              <a:gd name="connsiteX3" fmla="*/ 0 w 13244052"/>
              <a:gd name="connsiteY3" fmla="*/ 19854192 h 19854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44052" h="19854192">
                <a:moveTo>
                  <a:pt x="0" y="0"/>
                </a:moveTo>
                <a:lnTo>
                  <a:pt x="13244052" y="0"/>
                </a:lnTo>
                <a:lnTo>
                  <a:pt x="13244052" y="19854192"/>
                </a:lnTo>
                <a:lnTo>
                  <a:pt x="0" y="1985419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9262427-69D8-44A0-94DA-64F274868EC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4505" y="-2008345"/>
            <a:ext cx="9935627" cy="14890644"/>
          </a:xfrm>
          <a:custGeom>
            <a:avLst/>
            <a:gdLst>
              <a:gd name="connsiteX0" fmla="*/ 12260698 w 13247502"/>
              <a:gd name="connsiteY0" fmla="*/ 0 h 19854192"/>
              <a:gd name="connsiteX1" fmla="*/ 13247502 w 13247502"/>
              <a:gd name="connsiteY1" fmla="*/ 0 h 19854192"/>
              <a:gd name="connsiteX2" fmla="*/ 13247502 w 13247502"/>
              <a:gd name="connsiteY2" fmla="*/ 19854192 h 19854192"/>
              <a:gd name="connsiteX3" fmla="*/ 0 w 13247502"/>
              <a:gd name="connsiteY3" fmla="*/ 19854192 h 19854192"/>
              <a:gd name="connsiteX4" fmla="*/ 0 w 13247502"/>
              <a:gd name="connsiteY4" fmla="*/ 5699639 h 19854192"/>
              <a:gd name="connsiteX5" fmla="*/ 81107 w 13247502"/>
              <a:gd name="connsiteY5" fmla="*/ 5713145 h 19854192"/>
              <a:gd name="connsiteX6" fmla="*/ 121661 w 13247502"/>
              <a:gd name="connsiteY6" fmla="*/ 5713145 h 19854192"/>
              <a:gd name="connsiteX7" fmla="*/ 175732 w 13247502"/>
              <a:gd name="connsiteY7" fmla="*/ 5740158 h 19854192"/>
              <a:gd name="connsiteX8" fmla="*/ 243322 w 13247502"/>
              <a:gd name="connsiteY8" fmla="*/ 5740158 h 19854192"/>
              <a:gd name="connsiteX9" fmla="*/ 310911 w 13247502"/>
              <a:gd name="connsiteY9" fmla="*/ 5740158 h 19854192"/>
              <a:gd name="connsiteX10" fmla="*/ 378500 w 13247502"/>
              <a:gd name="connsiteY10" fmla="*/ 5753664 h 19854192"/>
              <a:gd name="connsiteX11" fmla="*/ 405536 w 13247502"/>
              <a:gd name="connsiteY11" fmla="*/ 5753664 h 19854192"/>
              <a:gd name="connsiteX12" fmla="*/ 459607 w 13247502"/>
              <a:gd name="connsiteY12" fmla="*/ 5753664 h 19854192"/>
              <a:gd name="connsiteX13" fmla="*/ 486643 w 13247502"/>
              <a:gd name="connsiteY13" fmla="*/ 5753664 h 19854192"/>
              <a:gd name="connsiteX14" fmla="*/ 581268 w 13247502"/>
              <a:gd name="connsiteY14" fmla="*/ 5767170 h 19854192"/>
              <a:gd name="connsiteX15" fmla="*/ 648857 w 13247502"/>
              <a:gd name="connsiteY15" fmla="*/ 5821195 h 19854192"/>
              <a:gd name="connsiteX16" fmla="*/ 716447 w 13247502"/>
              <a:gd name="connsiteY16" fmla="*/ 5902233 h 19854192"/>
              <a:gd name="connsiteX17" fmla="*/ 770518 w 13247502"/>
              <a:gd name="connsiteY17" fmla="*/ 5942752 h 19854192"/>
              <a:gd name="connsiteX18" fmla="*/ 797554 w 13247502"/>
              <a:gd name="connsiteY18" fmla="*/ 5956258 h 19854192"/>
              <a:gd name="connsiteX19" fmla="*/ 811072 w 13247502"/>
              <a:gd name="connsiteY19" fmla="*/ 6050802 h 19854192"/>
              <a:gd name="connsiteX20" fmla="*/ 892179 w 13247502"/>
              <a:gd name="connsiteY20" fmla="*/ 6091320 h 19854192"/>
              <a:gd name="connsiteX21" fmla="*/ 932732 w 13247502"/>
              <a:gd name="connsiteY21" fmla="*/ 6131839 h 19854192"/>
              <a:gd name="connsiteX22" fmla="*/ 1067911 w 13247502"/>
              <a:gd name="connsiteY22" fmla="*/ 6077814 h 19854192"/>
              <a:gd name="connsiteX23" fmla="*/ 1121982 w 13247502"/>
              <a:gd name="connsiteY23" fmla="*/ 6023789 h 19854192"/>
              <a:gd name="connsiteX24" fmla="*/ 1216607 w 13247502"/>
              <a:gd name="connsiteY24" fmla="*/ 5969764 h 19854192"/>
              <a:gd name="connsiteX25" fmla="*/ 1270679 w 13247502"/>
              <a:gd name="connsiteY25" fmla="*/ 5915739 h 19854192"/>
              <a:gd name="connsiteX26" fmla="*/ 1311232 w 13247502"/>
              <a:gd name="connsiteY26" fmla="*/ 5956258 h 19854192"/>
              <a:gd name="connsiteX27" fmla="*/ 1405857 w 13247502"/>
              <a:gd name="connsiteY27" fmla="*/ 5902233 h 19854192"/>
              <a:gd name="connsiteX28" fmla="*/ 1595108 w 13247502"/>
              <a:gd name="connsiteY28" fmla="*/ 5875220 h 19854192"/>
              <a:gd name="connsiteX29" fmla="*/ 1608625 w 13247502"/>
              <a:gd name="connsiteY29" fmla="*/ 5888727 h 19854192"/>
              <a:gd name="connsiteX30" fmla="*/ 1757322 w 13247502"/>
              <a:gd name="connsiteY30" fmla="*/ 5956258 h 19854192"/>
              <a:gd name="connsiteX31" fmla="*/ 1906018 w 13247502"/>
              <a:gd name="connsiteY31" fmla="*/ 5983270 h 19854192"/>
              <a:gd name="connsiteX32" fmla="*/ 1933054 w 13247502"/>
              <a:gd name="connsiteY32" fmla="*/ 5969764 h 19854192"/>
              <a:gd name="connsiteX33" fmla="*/ 2000643 w 13247502"/>
              <a:gd name="connsiteY33" fmla="*/ 5929245 h 19854192"/>
              <a:gd name="connsiteX34" fmla="*/ 2149340 w 13247502"/>
              <a:gd name="connsiteY34" fmla="*/ 5915739 h 19854192"/>
              <a:gd name="connsiteX35" fmla="*/ 2203411 w 13247502"/>
              <a:gd name="connsiteY35" fmla="*/ 5915739 h 19854192"/>
              <a:gd name="connsiteX36" fmla="*/ 2216929 w 13247502"/>
              <a:gd name="connsiteY36" fmla="*/ 5956258 h 19854192"/>
              <a:gd name="connsiteX37" fmla="*/ 2243965 w 13247502"/>
              <a:gd name="connsiteY37" fmla="*/ 5996777 h 19854192"/>
              <a:gd name="connsiteX38" fmla="*/ 2284518 w 13247502"/>
              <a:gd name="connsiteY38" fmla="*/ 6023789 h 19854192"/>
              <a:gd name="connsiteX39" fmla="*/ 2284518 w 13247502"/>
              <a:gd name="connsiteY39" fmla="*/ 6064308 h 19854192"/>
              <a:gd name="connsiteX40" fmla="*/ 2392661 w 13247502"/>
              <a:gd name="connsiteY40" fmla="*/ 6118333 h 19854192"/>
              <a:gd name="connsiteX41" fmla="*/ 2514322 w 13247502"/>
              <a:gd name="connsiteY41" fmla="*/ 6212877 h 19854192"/>
              <a:gd name="connsiteX42" fmla="*/ 2608947 w 13247502"/>
              <a:gd name="connsiteY42" fmla="*/ 6239889 h 19854192"/>
              <a:gd name="connsiteX43" fmla="*/ 2635983 w 13247502"/>
              <a:gd name="connsiteY43" fmla="*/ 6253395 h 19854192"/>
              <a:gd name="connsiteX44" fmla="*/ 2690054 w 13247502"/>
              <a:gd name="connsiteY44" fmla="*/ 6212877 h 19854192"/>
              <a:gd name="connsiteX45" fmla="*/ 2757643 w 13247502"/>
              <a:gd name="connsiteY45" fmla="*/ 6145345 h 19854192"/>
              <a:gd name="connsiteX46" fmla="*/ 2771161 w 13247502"/>
              <a:gd name="connsiteY46" fmla="*/ 6118333 h 19854192"/>
              <a:gd name="connsiteX47" fmla="*/ 2852268 w 13247502"/>
              <a:gd name="connsiteY47" fmla="*/ 6010283 h 19854192"/>
              <a:gd name="connsiteX48" fmla="*/ 2960411 w 13247502"/>
              <a:gd name="connsiteY48" fmla="*/ 5915739 h 19854192"/>
              <a:gd name="connsiteX49" fmla="*/ 2973929 w 13247502"/>
              <a:gd name="connsiteY49" fmla="*/ 5888727 h 19854192"/>
              <a:gd name="connsiteX50" fmla="*/ 3149661 w 13247502"/>
              <a:gd name="connsiteY50" fmla="*/ 5753664 h 19854192"/>
              <a:gd name="connsiteX51" fmla="*/ 3379465 w 13247502"/>
              <a:gd name="connsiteY51" fmla="*/ 5686133 h 19854192"/>
              <a:gd name="connsiteX52" fmla="*/ 3406501 w 13247502"/>
              <a:gd name="connsiteY52" fmla="*/ 5686133 h 19854192"/>
              <a:gd name="connsiteX53" fmla="*/ 3433536 w 13247502"/>
              <a:gd name="connsiteY53" fmla="*/ 5632108 h 19854192"/>
              <a:gd name="connsiteX54" fmla="*/ 3514644 w 13247502"/>
              <a:gd name="connsiteY54" fmla="*/ 5632108 h 19854192"/>
              <a:gd name="connsiteX55" fmla="*/ 3528161 w 13247502"/>
              <a:gd name="connsiteY55" fmla="*/ 5591589 h 19854192"/>
              <a:gd name="connsiteX56" fmla="*/ 3568715 w 13247502"/>
              <a:gd name="connsiteY56" fmla="*/ 5578083 h 19854192"/>
              <a:gd name="connsiteX57" fmla="*/ 3582233 w 13247502"/>
              <a:gd name="connsiteY57" fmla="*/ 5591589 h 19854192"/>
              <a:gd name="connsiteX58" fmla="*/ 3663340 w 13247502"/>
              <a:gd name="connsiteY58" fmla="*/ 5605095 h 19854192"/>
              <a:gd name="connsiteX59" fmla="*/ 3730929 w 13247502"/>
              <a:gd name="connsiteY59" fmla="*/ 5564577 h 19854192"/>
              <a:gd name="connsiteX60" fmla="*/ 3798519 w 13247502"/>
              <a:gd name="connsiteY60" fmla="*/ 5524058 h 19854192"/>
              <a:gd name="connsiteX61" fmla="*/ 3879626 w 13247502"/>
              <a:gd name="connsiteY61" fmla="*/ 5510551 h 19854192"/>
              <a:gd name="connsiteX62" fmla="*/ 4014804 w 13247502"/>
              <a:gd name="connsiteY62" fmla="*/ 5591589 h 19854192"/>
              <a:gd name="connsiteX63" fmla="*/ 4041840 w 13247502"/>
              <a:gd name="connsiteY63" fmla="*/ 5605095 h 19854192"/>
              <a:gd name="connsiteX64" fmla="*/ 4136465 w 13247502"/>
              <a:gd name="connsiteY64" fmla="*/ 5578083 h 19854192"/>
              <a:gd name="connsiteX65" fmla="*/ 4231090 w 13247502"/>
              <a:gd name="connsiteY65" fmla="*/ 5537564 h 19854192"/>
              <a:gd name="connsiteX66" fmla="*/ 4366269 w 13247502"/>
              <a:gd name="connsiteY66" fmla="*/ 5551070 h 19854192"/>
              <a:gd name="connsiteX67" fmla="*/ 4393304 w 13247502"/>
              <a:gd name="connsiteY67" fmla="*/ 5483539 h 19854192"/>
              <a:gd name="connsiteX68" fmla="*/ 4447376 w 13247502"/>
              <a:gd name="connsiteY68" fmla="*/ 5456526 h 19854192"/>
              <a:gd name="connsiteX69" fmla="*/ 4460894 w 13247502"/>
              <a:gd name="connsiteY69" fmla="*/ 5456526 h 19854192"/>
              <a:gd name="connsiteX70" fmla="*/ 4582555 w 13247502"/>
              <a:gd name="connsiteY70" fmla="*/ 5294451 h 19854192"/>
              <a:gd name="connsiteX71" fmla="*/ 4636626 w 13247502"/>
              <a:gd name="connsiteY71" fmla="*/ 5213414 h 19854192"/>
              <a:gd name="connsiteX72" fmla="*/ 4744769 w 13247502"/>
              <a:gd name="connsiteY72" fmla="*/ 5118870 h 19854192"/>
              <a:gd name="connsiteX73" fmla="*/ 4906984 w 13247502"/>
              <a:gd name="connsiteY73" fmla="*/ 4916276 h 19854192"/>
              <a:gd name="connsiteX74" fmla="*/ 4974572 w 13247502"/>
              <a:gd name="connsiteY74" fmla="*/ 4889264 h 19854192"/>
              <a:gd name="connsiteX75" fmla="*/ 5069197 w 13247502"/>
              <a:gd name="connsiteY75" fmla="*/ 4889264 h 19854192"/>
              <a:gd name="connsiteX76" fmla="*/ 5177340 w 13247502"/>
              <a:gd name="connsiteY76" fmla="*/ 4943289 h 19854192"/>
              <a:gd name="connsiteX77" fmla="*/ 5285483 w 13247502"/>
              <a:gd name="connsiteY77" fmla="*/ 4997314 h 19854192"/>
              <a:gd name="connsiteX78" fmla="*/ 5312519 w 13247502"/>
              <a:gd name="connsiteY78" fmla="*/ 5024326 h 19854192"/>
              <a:gd name="connsiteX79" fmla="*/ 5420662 w 13247502"/>
              <a:gd name="connsiteY79" fmla="*/ 4997314 h 19854192"/>
              <a:gd name="connsiteX80" fmla="*/ 5434180 w 13247502"/>
              <a:gd name="connsiteY80" fmla="*/ 4970301 h 19854192"/>
              <a:gd name="connsiteX81" fmla="*/ 5474733 w 13247502"/>
              <a:gd name="connsiteY81" fmla="*/ 4970301 h 19854192"/>
              <a:gd name="connsiteX82" fmla="*/ 5609912 w 13247502"/>
              <a:gd name="connsiteY82" fmla="*/ 5024326 h 19854192"/>
              <a:gd name="connsiteX83" fmla="*/ 5691019 w 13247502"/>
              <a:gd name="connsiteY83" fmla="*/ 5078351 h 19854192"/>
              <a:gd name="connsiteX84" fmla="*/ 5731573 w 13247502"/>
              <a:gd name="connsiteY84" fmla="*/ 5118870 h 19854192"/>
              <a:gd name="connsiteX85" fmla="*/ 5758608 w 13247502"/>
              <a:gd name="connsiteY85" fmla="*/ 5132376 h 19854192"/>
              <a:gd name="connsiteX86" fmla="*/ 5907305 w 13247502"/>
              <a:gd name="connsiteY86" fmla="*/ 5213414 h 19854192"/>
              <a:gd name="connsiteX87" fmla="*/ 5947858 w 13247502"/>
              <a:gd name="connsiteY87" fmla="*/ 5240426 h 19854192"/>
              <a:gd name="connsiteX88" fmla="*/ 6015448 w 13247502"/>
              <a:gd name="connsiteY88" fmla="*/ 5267439 h 19854192"/>
              <a:gd name="connsiteX89" fmla="*/ 6083037 w 13247502"/>
              <a:gd name="connsiteY89" fmla="*/ 5280945 h 19854192"/>
              <a:gd name="connsiteX90" fmla="*/ 6272287 w 13247502"/>
              <a:gd name="connsiteY90" fmla="*/ 5334970 h 19854192"/>
              <a:gd name="connsiteX91" fmla="*/ 6353394 w 13247502"/>
              <a:gd name="connsiteY91" fmla="*/ 5416008 h 19854192"/>
              <a:gd name="connsiteX92" fmla="*/ 6366912 w 13247502"/>
              <a:gd name="connsiteY92" fmla="*/ 5416008 h 19854192"/>
              <a:gd name="connsiteX93" fmla="*/ 6407466 w 13247502"/>
              <a:gd name="connsiteY93" fmla="*/ 5402501 h 19854192"/>
              <a:gd name="connsiteX94" fmla="*/ 6488573 w 13247502"/>
              <a:gd name="connsiteY94" fmla="*/ 5456526 h 19854192"/>
              <a:gd name="connsiteX95" fmla="*/ 6529126 w 13247502"/>
              <a:gd name="connsiteY95" fmla="*/ 5470033 h 19854192"/>
              <a:gd name="connsiteX96" fmla="*/ 6610233 w 13247502"/>
              <a:gd name="connsiteY96" fmla="*/ 5470033 h 19854192"/>
              <a:gd name="connsiteX97" fmla="*/ 6637269 w 13247502"/>
              <a:gd name="connsiteY97" fmla="*/ 5456526 h 19854192"/>
              <a:gd name="connsiteX98" fmla="*/ 6731894 w 13247502"/>
              <a:gd name="connsiteY98" fmla="*/ 5483539 h 19854192"/>
              <a:gd name="connsiteX99" fmla="*/ 6813001 w 13247502"/>
              <a:gd name="connsiteY99" fmla="*/ 5497045 h 19854192"/>
              <a:gd name="connsiteX100" fmla="*/ 6894108 w 13247502"/>
              <a:gd name="connsiteY100" fmla="*/ 5483539 h 19854192"/>
              <a:gd name="connsiteX101" fmla="*/ 6907626 w 13247502"/>
              <a:gd name="connsiteY101" fmla="*/ 5470033 h 19854192"/>
              <a:gd name="connsiteX102" fmla="*/ 6961698 w 13247502"/>
              <a:gd name="connsiteY102" fmla="*/ 5443020 h 19854192"/>
              <a:gd name="connsiteX103" fmla="*/ 7015769 w 13247502"/>
              <a:gd name="connsiteY103" fmla="*/ 5388995 h 19854192"/>
              <a:gd name="connsiteX104" fmla="*/ 7232055 w 13247502"/>
              <a:gd name="connsiteY104" fmla="*/ 5334970 h 19854192"/>
              <a:gd name="connsiteX105" fmla="*/ 7245573 w 13247502"/>
              <a:gd name="connsiteY105" fmla="*/ 5348476 h 19854192"/>
              <a:gd name="connsiteX106" fmla="*/ 7326680 w 13247502"/>
              <a:gd name="connsiteY106" fmla="*/ 5388995 h 19854192"/>
              <a:gd name="connsiteX107" fmla="*/ 7407787 w 13247502"/>
              <a:gd name="connsiteY107" fmla="*/ 5443020 h 19854192"/>
              <a:gd name="connsiteX108" fmla="*/ 7488894 w 13247502"/>
              <a:gd name="connsiteY108" fmla="*/ 5510551 h 19854192"/>
              <a:gd name="connsiteX109" fmla="*/ 7570001 w 13247502"/>
              <a:gd name="connsiteY109" fmla="*/ 5605095 h 19854192"/>
              <a:gd name="connsiteX110" fmla="*/ 7691662 w 13247502"/>
              <a:gd name="connsiteY110" fmla="*/ 5632108 h 19854192"/>
              <a:gd name="connsiteX111" fmla="*/ 7718698 w 13247502"/>
              <a:gd name="connsiteY111" fmla="*/ 5645614 h 19854192"/>
              <a:gd name="connsiteX112" fmla="*/ 7759251 w 13247502"/>
              <a:gd name="connsiteY112" fmla="*/ 5645614 h 19854192"/>
              <a:gd name="connsiteX113" fmla="*/ 7934984 w 13247502"/>
              <a:gd name="connsiteY113" fmla="*/ 5713145 h 19854192"/>
              <a:gd name="connsiteX114" fmla="*/ 8083680 w 13247502"/>
              <a:gd name="connsiteY114" fmla="*/ 5767170 h 19854192"/>
              <a:gd name="connsiteX115" fmla="*/ 8178305 w 13247502"/>
              <a:gd name="connsiteY115" fmla="*/ 5780677 h 19854192"/>
              <a:gd name="connsiteX116" fmla="*/ 8354037 w 13247502"/>
              <a:gd name="connsiteY116" fmla="*/ 5861714 h 19854192"/>
              <a:gd name="connsiteX117" fmla="*/ 8448662 w 13247502"/>
              <a:gd name="connsiteY117" fmla="*/ 5888727 h 19854192"/>
              <a:gd name="connsiteX118" fmla="*/ 8475698 w 13247502"/>
              <a:gd name="connsiteY118" fmla="*/ 5888727 h 19854192"/>
              <a:gd name="connsiteX119" fmla="*/ 8543287 w 13247502"/>
              <a:gd name="connsiteY119" fmla="*/ 5969764 h 19854192"/>
              <a:gd name="connsiteX120" fmla="*/ 8583841 w 13247502"/>
              <a:gd name="connsiteY120" fmla="*/ 5996777 h 19854192"/>
              <a:gd name="connsiteX121" fmla="*/ 8664948 w 13247502"/>
              <a:gd name="connsiteY121" fmla="*/ 5983270 h 19854192"/>
              <a:gd name="connsiteX122" fmla="*/ 8773091 w 13247502"/>
              <a:gd name="connsiteY122" fmla="*/ 5915739 h 19854192"/>
              <a:gd name="connsiteX123" fmla="*/ 8827162 w 13247502"/>
              <a:gd name="connsiteY123" fmla="*/ 5902233 h 19854192"/>
              <a:gd name="connsiteX124" fmla="*/ 8921787 w 13247502"/>
              <a:gd name="connsiteY124" fmla="*/ 5875220 h 19854192"/>
              <a:gd name="connsiteX125" fmla="*/ 8989376 w 13247502"/>
              <a:gd name="connsiteY125" fmla="*/ 5834702 h 19854192"/>
              <a:gd name="connsiteX126" fmla="*/ 9056966 w 13247502"/>
              <a:gd name="connsiteY126" fmla="*/ 5834702 h 19854192"/>
              <a:gd name="connsiteX127" fmla="*/ 9070484 w 13247502"/>
              <a:gd name="connsiteY127" fmla="*/ 5834702 h 19854192"/>
              <a:gd name="connsiteX128" fmla="*/ 9165109 w 13247502"/>
              <a:gd name="connsiteY128" fmla="*/ 5861714 h 19854192"/>
              <a:gd name="connsiteX129" fmla="*/ 9165109 w 13247502"/>
              <a:gd name="connsiteY129" fmla="*/ 5875220 h 19854192"/>
              <a:gd name="connsiteX130" fmla="*/ 9219180 w 13247502"/>
              <a:gd name="connsiteY130" fmla="*/ 5915739 h 19854192"/>
              <a:gd name="connsiteX131" fmla="*/ 9286769 w 13247502"/>
              <a:gd name="connsiteY131" fmla="*/ 5929245 h 19854192"/>
              <a:gd name="connsiteX132" fmla="*/ 9340841 w 13247502"/>
              <a:gd name="connsiteY132" fmla="*/ 5942752 h 19854192"/>
              <a:gd name="connsiteX133" fmla="*/ 9476019 w 13247502"/>
              <a:gd name="connsiteY133" fmla="*/ 5929245 h 19854192"/>
              <a:gd name="connsiteX134" fmla="*/ 9624716 w 13247502"/>
              <a:gd name="connsiteY134" fmla="*/ 5915739 h 19854192"/>
              <a:gd name="connsiteX135" fmla="*/ 9692305 w 13247502"/>
              <a:gd name="connsiteY135" fmla="*/ 5915739 h 19854192"/>
              <a:gd name="connsiteX136" fmla="*/ 9854519 w 13247502"/>
              <a:gd name="connsiteY136" fmla="*/ 5956258 h 19854192"/>
              <a:gd name="connsiteX137" fmla="*/ 9908591 w 13247502"/>
              <a:gd name="connsiteY137" fmla="*/ 5969764 h 19854192"/>
              <a:gd name="connsiteX138" fmla="*/ 10057287 w 13247502"/>
              <a:gd name="connsiteY138" fmla="*/ 6010283 h 19854192"/>
              <a:gd name="connsiteX139" fmla="*/ 10124877 w 13247502"/>
              <a:gd name="connsiteY139" fmla="*/ 6064308 h 19854192"/>
              <a:gd name="connsiteX140" fmla="*/ 10192466 w 13247502"/>
              <a:gd name="connsiteY140" fmla="*/ 6131839 h 19854192"/>
              <a:gd name="connsiteX141" fmla="*/ 10287091 w 13247502"/>
              <a:gd name="connsiteY141" fmla="*/ 6037295 h 19854192"/>
              <a:gd name="connsiteX142" fmla="*/ 10327644 w 13247502"/>
              <a:gd name="connsiteY142" fmla="*/ 5996777 h 19854192"/>
              <a:gd name="connsiteX143" fmla="*/ 10422269 w 13247502"/>
              <a:gd name="connsiteY143" fmla="*/ 5821195 h 19854192"/>
              <a:gd name="connsiteX144" fmla="*/ 10476341 w 13247502"/>
              <a:gd name="connsiteY144" fmla="*/ 5807689 h 19854192"/>
              <a:gd name="connsiteX145" fmla="*/ 10516894 w 13247502"/>
              <a:gd name="connsiteY145" fmla="*/ 5794183 h 19854192"/>
              <a:gd name="connsiteX146" fmla="*/ 10706144 w 13247502"/>
              <a:gd name="connsiteY146" fmla="*/ 5956258 h 19854192"/>
              <a:gd name="connsiteX147" fmla="*/ 10679109 w 13247502"/>
              <a:gd name="connsiteY147" fmla="*/ 5996777 h 19854192"/>
              <a:gd name="connsiteX148" fmla="*/ 10719662 w 13247502"/>
              <a:gd name="connsiteY148" fmla="*/ 6050802 h 19854192"/>
              <a:gd name="connsiteX149" fmla="*/ 10787252 w 13247502"/>
              <a:gd name="connsiteY149" fmla="*/ 6064308 h 19854192"/>
              <a:gd name="connsiteX150" fmla="*/ 10881877 w 13247502"/>
              <a:gd name="connsiteY150" fmla="*/ 6104827 h 19854192"/>
              <a:gd name="connsiteX151" fmla="*/ 10922430 w 13247502"/>
              <a:gd name="connsiteY151" fmla="*/ 6118333 h 19854192"/>
              <a:gd name="connsiteX152" fmla="*/ 10962984 w 13247502"/>
              <a:gd name="connsiteY152" fmla="*/ 6104827 h 19854192"/>
              <a:gd name="connsiteX153" fmla="*/ 11017055 w 13247502"/>
              <a:gd name="connsiteY153" fmla="*/ 6118333 h 19854192"/>
              <a:gd name="connsiteX154" fmla="*/ 11098162 w 13247502"/>
              <a:gd name="connsiteY154" fmla="*/ 6212877 h 19854192"/>
              <a:gd name="connsiteX155" fmla="*/ 11233341 w 13247502"/>
              <a:gd name="connsiteY155" fmla="*/ 6307420 h 19854192"/>
              <a:gd name="connsiteX156" fmla="*/ 11273895 w 13247502"/>
              <a:gd name="connsiteY156" fmla="*/ 6320927 h 19854192"/>
              <a:gd name="connsiteX157" fmla="*/ 11355002 w 13247502"/>
              <a:gd name="connsiteY157" fmla="*/ 6415470 h 19854192"/>
              <a:gd name="connsiteX158" fmla="*/ 11422591 w 13247502"/>
              <a:gd name="connsiteY158" fmla="*/ 6442483 h 19854192"/>
              <a:gd name="connsiteX159" fmla="*/ 11449627 w 13247502"/>
              <a:gd name="connsiteY159" fmla="*/ 6455989 h 19854192"/>
              <a:gd name="connsiteX160" fmla="*/ 11476662 w 13247502"/>
              <a:gd name="connsiteY160" fmla="*/ 6510014 h 19854192"/>
              <a:gd name="connsiteX161" fmla="*/ 11517216 w 13247502"/>
              <a:gd name="connsiteY161" fmla="*/ 6523520 h 19854192"/>
              <a:gd name="connsiteX162" fmla="*/ 11638877 w 13247502"/>
              <a:gd name="connsiteY162" fmla="*/ 6564039 h 19854192"/>
              <a:gd name="connsiteX163" fmla="*/ 11760537 w 13247502"/>
              <a:gd name="connsiteY163" fmla="*/ 6577545 h 19854192"/>
              <a:gd name="connsiteX164" fmla="*/ 11787573 w 13247502"/>
              <a:gd name="connsiteY164" fmla="*/ 6591052 h 19854192"/>
              <a:gd name="connsiteX165" fmla="*/ 11814609 w 13247502"/>
              <a:gd name="connsiteY165" fmla="*/ 6645077 h 19854192"/>
              <a:gd name="connsiteX166" fmla="*/ 11882198 w 13247502"/>
              <a:gd name="connsiteY166" fmla="*/ 6618064 h 19854192"/>
              <a:gd name="connsiteX167" fmla="*/ 11976823 w 13247502"/>
              <a:gd name="connsiteY167" fmla="*/ 6699102 h 19854192"/>
              <a:gd name="connsiteX168" fmla="*/ 12003859 w 13247502"/>
              <a:gd name="connsiteY168" fmla="*/ 6712608 h 19854192"/>
              <a:gd name="connsiteX169" fmla="*/ 12206627 w 13247502"/>
              <a:gd name="connsiteY169" fmla="*/ 6807152 h 19854192"/>
              <a:gd name="connsiteX170" fmla="*/ 12260698 w 13247502"/>
              <a:gd name="connsiteY170" fmla="*/ 6807152 h 19854192"/>
              <a:gd name="connsiteX171" fmla="*/ 12260698 w 13247502"/>
              <a:gd name="connsiteY171" fmla="*/ 6712608 h 19854192"/>
              <a:gd name="connsiteX172" fmla="*/ 12260698 w 13247502"/>
              <a:gd name="connsiteY172" fmla="*/ 81038 h 19854192"/>
              <a:gd name="connsiteX173" fmla="*/ 12260698 w 13247502"/>
              <a:gd name="connsiteY173" fmla="*/ 0 h 19854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</a:cxnLst>
            <a:rect l="l" t="t" r="r" b="b"/>
            <a:pathLst>
              <a:path w="13247502" h="19854192">
                <a:moveTo>
                  <a:pt x="12260698" y="0"/>
                </a:moveTo>
                <a:cubicBezTo>
                  <a:pt x="12585127" y="0"/>
                  <a:pt x="12923073" y="0"/>
                  <a:pt x="13247502" y="0"/>
                </a:cubicBezTo>
                <a:cubicBezTo>
                  <a:pt x="13247502" y="6618064"/>
                  <a:pt x="13247502" y="13236128"/>
                  <a:pt x="13247502" y="19854192"/>
                </a:cubicBezTo>
                <a:cubicBezTo>
                  <a:pt x="8827162" y="19854192"/>
                  <a:pt x="4420340" y="19854192"/>
                  <a:pt x="0" y="19854192"/>
                </a:cubicBezTo>
                <a:cubicBezTo>
                  <a:pt x="0" y="15140510"/>
                  <a:pt x="0" y="10426827"/>
                  <a:pt x="0" y="5699639"/>
                </a:cubicBezTo>
                <a:cubicBezTo>
                  <a:pt x="27036" y="5699639"/>
                  <a:pt x="54072" y="5740158"/>
                  <a:pt x="81107" y="5713145"/>
                </a:cubicBezTo>
                <a:cubicBezTo>
                  <a:pt x="94625" y="5699639"/>
                  <a:pt x="108143" y="5713145"/>
                  <a:pt x="121661" y="5713145"/>
                </a:cubicBezTo>
                <a:cubicBezTo>
                  <a:pt x="135179" y="5713145"/>
                  <a:pt x="162214" y="5726652"/>
                  <a:pt x="175732" y="5740158"/>
                </a:cubicBezTo>
                <a:cubicBezTo>
                  <a:pt x="202768" y="5740158"/>
                  <a:pt x="216286" y="5740158"/>
                  <a:pt x="243322" y="5740158"/>
                </a:cubicBezTo>
                <a:cubicBezTo>
                  <a:pt x="256839" y="5713145"/>
                  <a:pt x="283875" y="5726652"/>
                  <a:pt x="310911" y="5740158"/>
                </a:cubicBezTo>
                <a:cubicBezTo>
                  <a:pt x="337947" y="5740158"/>
                  <a:pt x="351464" y="5753664"/>
                  <a:pt x="378500" y="5753664"/>
                </a:cubicBezTo>
                <a:cubicBezTo>
                  <a:pt x="392018" y="5753664"/>
                  <a:pt x="392018" y="5753664"/>
                  <a:pt x="405536" y="5753664"/>
                </a:cubicBezTo>
                <a:cubicBezTo>
                  <a:pt x="419054" y="5753664"/>
                  <a:pt x="446089" y="5767170"/>
                  <a:pt x="459607" y="5753664"/>
                </a:cubicBezTo>
                <a:cubicBezTo>
                  <a:pt x="473125" y="5740158"/>
                  <a:pt x="473125" y="5740158"/>
                  <a:pt x="486643" y="5753664"/>
                </a:cubicBezTo>
                <a:cubicBezTo>
                  <a:pt x="513679" y="5753664"/>
                  <a:pt x="554232" y="5767170"/>
                  <a:pt x="581268" y="5767170"/>
                </a:cubicBezTo>
                <a:cubicBezTo>
                  <a:pt x="608304" y="5780677"/>
                  <a:pt x="635339" y="5794183"/>
                  <a:pt x="648857" y="5821195"/>
                </a:cubicBezTo>
                <a:cubicBezTo>
                  <a:pt x="675893" y="5848208"/>
                  <a:pt x="702929" y="5861714"/>
                  <a:pt x="716447" y="5902233"/>
                </a:cubicBezTo>
                <a:cubicBezTo>
                  <a:pt x="729964" y="5929245"/>
                  <a:pt x="757000" y="5942752"/>
                  <a:pt x="770518" y="5942752"/>
                </a:cubicBezTo>
                <a:cubicBezTo>
                  <a:pt x="784036" y="5942752"/>
                  <a:pt x="797554" y="5956258"/>
                  <a:pt x="797554" y="5956258"/>
                </a:cubicBezTo>
                <a:cubicBezTo>
                  <a:pt x="784036" y="5996777"/>
                  <a:pt x="784036" y="5996777"/>
                  <a:pt x="811072" y="6050802"/>
                </a:cubicBezTo>
                <a:cubicBezTo>
                  <a:pt x="838107" y="6050802"/>
                  <a:pt x="878661" y="6064308"/>
                  <a:pt x="892179" y="6091320"/>
                </a:cubicBezTo>
                <a:cubicBezTo>
                  <a:pt x="892179" y="6104827"/>
                  <a:pt x="919215" y="6118333"/>
                  <a:pt x="932732" y="6131839"/>
                </a:cubicBezTo>
                <a:cubicBezTo>
                  <a:pt x="973286" y="6118333"/>
                  <a:pt x="1027357" y="6118333"/>
                  <a:pt x="1067911" y="6077814"/>
                </a:cubicBezTo>
                <a:cubicBezTo>
                  <a:pt x="1081429" y="6064308"/>
                  <a:pt x="1108465" y="6050802"/>
                  <a:pt x="1121982" y="6023789"/>
                </a:cubicBezTo>
                <a:cubicBezTo>
                  <a:pt x="1149018" y="5996777"/>
                  <a:pt x="1176054" y="5983270"/>
                  <a:pt x="1216607" y="5969764"/>
                </a:cubicBezTo>
                <a:cubicBezTo>
                  <a:pt x="1230125" y="5956258"/>
                  <a:pt x="1216607" y="5915739"/>
                  <a:pt x="1270679" y="5915739"/>
                </a:cubicBezTo>
                <a:cubicBezTo>
                  <a:pt x="1284197" y="5929245"/>
                  <a:pt x="1297715" y="5942752"/>
                  <a:pt x="1311232" y="5956258"/>
                </a:cubicBezTo>
                <a:cubicBezTo>
                  <a:pt x="1351786" y="5942752"/>
                  <a:pt x="1378822" y="5929245"/>
                  <a:pt x="1405857" y="5902233"/>
                </a:cubicBezTo>
                <a:cubicBezTo>
                  <a:pt x="1459929" y="5861714"/>
                  <a:pt x="1527518" y="5875220"/>
                  <a:pt x="1595108" y="5875220"/>
                </a:cubicBezTo>
                <a:cubicBezTo>
                  <a:pt x="1595108" y="5875220"/>
                  <a:pt x="1608625" y="5875220"/>
                  <a:pt x="1608625" y="5888727"/>
                </a:cubicBezTo>
                <a:cubicBezTo>
                  <a:pt x="1649179" y="5915739"/>
                  <a:pt x="1703250" y="5942752"/>
                  <a:pt x="1757322" y="5956258"/>
                </a:cubicBezTo>
                <a:cubicBezTo>
                  <a:pt x="1797875" y="5969764"/>
                  <a:pt x="1851947" y="5983270"/>
                  <a:pt x="1906018" y="5983270"/>
                </a:cubicBezTo>
                <a:cubicBezTo>
                  <a:pt x="1919536" y="5983270"/>
                  <a:pt x="1919536" y="5969764"/>
                  <a:pt x="1933054" y="5969764"/>
                </a:cubicBezTo>
                <a:cubicBezTo>
                  <a:pt x="1946572" y="5942752"/>
                  <a:pt x="1960090" y="5942752"/>
                  <a:pt x="2000643" y="5929245"/>
                </a:cubicBezTo>
                <a:cubicBezTo>
                  <a:pt x="2041197" y="5929245"/>
                  <a:pt x="2095268" y="5915739"/>
                  <a:pt x="2149340" y="5915739"/>
                </a:cubicBezTo>
                <a:cubicBezTo>
                  <a:pt x="2162857" y="5902233"/>
                  <a:pt x="2176375" y="5902233"/>
                  <a:pt x="2203411" y="5915739"/>
                </a:cubicBezTo>
                <a:cubicBezTo>
                  <a:pt x="2216929" y="5929245"/>
                  <a:pt x="2216929" y="5942752"/>
                  <a:pt x="2216929" y="5956258"/>
                </a:cubicBezTo>
                <a:cubicBezTo>
                  <a:pt x="2216929" y="5983270"/>
                  <a:pt x="2230447" y="5983270"/>
                  <a:pt x="2243965" y="5996777"/>
                </a:cubicBezTo>
                <a:cubicBezTo>
                  <a:pt x="2257483" y="6010283"/>
                  <a:pt x="2271000" y="6010283"/>
                  <a:pt x="2284518" y="6023789"/>
                </a:cubicBezTo>
                <a:cubicBezTo>
                  <a:pt x="2284518" y="6037295"/>
                  <a:pt x="2284518" y="6037295"/>
                  <a:pt x="2284518" y="6064308"/>
                </a:cubicBezTo>
                <a:cubicBezTo>
                  <a:pt x="2338590" y="6050802"/>
                  <a:pt x="2352108" y="6104827"/>
                  <a:pt x="2392661" y="6118333"/>
                </a:cubicBezTo>
                <a:cubicBezTo>
                  <a:pt x="2433215" y="6145345"/>
                  <a:pt x="2487286" y="6158852"/>
                  <a:pt x="2514322" y="6212877"/>
                </a:cubicBezTo>
                <a:cubicBezTo>
                  <a:pt x="2541358" y="6226383"/>
                  <a:pt x="2568393" y="6253395"/>
                  <a:pt x="2608947" y="6239889"/>
                </a:cubicBezTo>
                <a:cubicBezTo>
                  <a:pt x="2608947" y="6239889"/>
                  <a:pt x="2635983" y="6253395"/>
                  <a:pt x="2635983" y="6253395"/>
                </a:cubicBezTo>
                <a:cubicBezTo>
                  <a:pt x="2663018" y="6239889"/>
                  <a:pt x="2676536" y="6226383"/>
                  <a:pt x="2690054" y="6212877"/>
                </a:cubicBezTo>
                <a:cubicBezTo>
                  <a:pt x="2717090" y="6199370"/>
                  <a:pt x="2744126" y="6172358"/>
                  <a:pt x="2757643" y="6145345"/>
                </a:cubicBezTo>
                <a:cubicBezTo>
                  <a:pt x="2757643" y="6131839"/>
                  <a:pt x="2757643" y="6118333"/>
                  <a:pt x="2771161" y="6118333"/>
                </a:cubicBezTo>
                <a:cubicBezTo>
                  <a:pt x="2811715" y="6077814"/>
                  <a:pt x="2825233" y="6050802"/>
                  <a:pt x="2852268" y="6010283"/>
                </a:cubicBezTo>
                <a:cubicBezTo>
                  <a:pt x="2879304" y="5969764"/>
                  <a:pt x="2906340" y="5929245"/>
                  <a:pt x="2960411" y="5915739"/>
                </a:cubicBezTo>
                <a:cubicBezTo>
                  <a:pt x="2960411" y="5915739"/>
                  <a:pt x="2973929" y="5902233"/>
                  <a:pt x="2973929" y="5888727"/>
                </a:cubicBezTo>
                <a:cubicBezTo>
                  <a:pt x="3028001" y="5834702"/>
                  <a:pt x="3082072" y="5794183"/>
                  <a:pt x="3149661" y="5753664"/>
                </a:cubicBezTo>
                <a:cubicBezTo>
                  <a:pt x="3217251" y="5713145"/>
                  <a:pt x="3298358" y="5672627"/>
                  <a:pt x="3379465" y="5686133"/>
                </a:cubicBezTo>
                <a:cubicBezTo>
                  <a:pt x="3392983" y="5686133"/>
                  <a:pt x="3392983" y="5686133"/>
                  <a:pt x="3406501" y="5686133"/>
                </a:cubicBezTo>
                <a:cubicBezTo>
                  <a:pt x="3420018" y="5672627"/>
                  <a:pt x="3433536" y="5645614"/>
                  <a:pt x="3433536" y="5632108"/>
                </a:cubicBezTo>
                <a:cubicBezTo>
                  <a:pt x="3460572" y="5632108"/>
                  <a:pt x="3487608" y="5632108"/>
                  <a:pt x="3514644" y="5632108"/>
                </a:cubicBezTo>
                <a:cubicBezTo>
                  <a:pt x="3514644" y="5618602"/>
                  <a:pt x="3514644" y="5605095"/>
                  <a:pt x="3528161" y="5591589"/>
                </a:cubicBezTo>
                <a:cubicBezTo>
                  <a:pt x="3528161" y="5578083"/>
                  <a:pt x="3555197" y="5564577"/>
                  <a:pt x="3568715" y="5578083"/>
                </a:cubicBezTo>
                <a:cubicBezTo>
                  <a:pt x="3568715" y="5591589"/>
                  <a:pt x="3582233" y="5591589"/>
                  <a:pt x="3582233" y="5591589"/>
                </a:cubicBezTo>
                <a:cubicBezTo>
                  <a:pt x="3609269" y="5618602"/>
                  <a:pt x="3636304" y="5632108"/>
                  <a:pt x="3663340" y="5605095"/>
                </a:cubicBezTo>
                <a:cubicBezTo>
                  <a:pt x="3676858" y="5578083"/>
                  <a:pt x="3703894" y="5578083"/>
                  <a:pt x="3730929" y="5564577"/>
                </a:cubicBezTo>
                <a:cubicBezTo>
                  <a:pt x="3757965" y="5564577"/>
                  <a:pt x="3785001" y="5551070"/>
                  <a:pt x="3798519" y="5524058"/>
                </a:cubicBezTo>
                <a:cubicBezTo>
                  <a:pt x="3825554" y="5497045"/>
                  <a:pt x="3839072" y="5497045"/>
                  <a:pt x="3879626" y="5510551"/>
                </a:cubicBezTo>
                <a:cubicBezTo>
                  <a:pt x="3920179" y="5537564"/>
                  <a:pt x="3960733" y="5578083"/>
                  <a:pt x="4014804" y="5591589"/>
                </a:cubicBezTo>
                <a:cubicBezTo>
                  <a:pt x="4028322" y="5591589"/>
                  <a:pt x="4041840" y="5591589"/>
                  <a:pt x="4041840" y="5605095"/>
                </a:cubicBezTo>
                <a:cubicBezTo>
                  <a:pt x="4082394" y="5591589"/>
                  <a:pt x="4109429" y="5578083"/>
                  <a:pt x="4136465" y="5578083"/>
                </a:cubicBezTo>
                <a:cubicBezTo>
                  <a:pt x="4177019" y="5578083"/>
                  <a:pt x="4204054" y="5564577"/>
                  <a:pt x="4231090" y="5537564"/>
                </a:cubicBezTo>
                <a:cubicBezTo>
                  <a:pt x="4285161" y="5551070"/>
                  <a:pt x="4325715" y="5551070"/>
                  <a:pt x="4366269" y="5551070"/>
                </a:cubicBezTo>
                <a:cubicBezTo>
                  <a:pt x="4379786" y="5524058"/>
                  <a:pt x="4393304" y="5510551"/>
                  <a:pt x="4393304" y="5483539"/>
                </a:cubicBezTo>
                <a:cubicBezTo>
                  <a:pt x="4406822" y="5456526"/>
                  <a:pt x="4433858" y="5470033"/>
                  <a:pt x="4447376" y="5456526"/>
                </a:cubicBezTo>
                <a:cubicBezTo>
                  <a:pt x="4460894" y="5456526"/>
                  <a:pt x="4460894" y="5456526"/>
                  <a:pt x="4460894" y="5456526"/>
                </a:cubicBezTo>
                <a:cubicBezTo>
                  <a:pt x="4501448" y="5402501"/>
                  <a:pt x="4555519" y="5361983"/>
                  <a:pt x="4582555" y="5294451"/>
                </a:cubicBezTo>
                <a:cubicBezTo>
                  <a:pt x="4596072" y="5267439"/>
                  <a:pt x="4623108" y="5240426"/>
                  <a:pt x="4636626" y="5213414"/>
                </a:cubicBezTo>
                <a:cubicBezTo>
                  <a:pt x="4677180" y="5186401"/>
                  <a:pt x="4704216" y="5145883"/>
                  <a:pt x="4744769" y="5118870"/>
                </a:cubicBezTo>
                <a:cubicBezTo>
                  <a:pt x="4798841" y="5051339"/>
                  <a:pt x="4866430" y="4997314"/>
                  <a:pt x="4906984" y="4916276"/>
                </a:cubicBezTo>
                <a:cubicBezTo>
                  <a:pt x="4920501" y="4889264"/>
                  <a:pt x="4947537" y="4875758"/>
                  <a:pt x="4974572" y="4889264"/>
                </a:cubicBezTo>
                <a:cubicBezTo>
                  <a:pt x="5001609" y="4902770"/>
                  <a:pt x="5042162" y="4889264"/>
                  <a:pt x="5069197" y="4889264"/>
                </a:cubicBezTo>
                <a:cubicBezTo>
                  <a:pt x="5096234" y="4916276"/>
                  <a:pt x="5136787" y="4929783"/>
                  <a:pt x="5177340" y="4943289"/>
                </a:cubicBezTo>
                <a:cubicBezTo>
                  <a:pt x="5217894" y="4943289"/>
                  <a:pt x="5258447" y="4956795"/>
                  <a:pt x="5285483" y="4997314"/>
                </a:cubicBezTo>
                <a:cubicBezTo>
                  <a:pt x="5285483" y="5010820"/>
                  <a:pt x="5312519" y="5010820"/>
                  <a:pt x="5312519" y="5024326"/>
                </a:cubicBezTo>
                <a:cubicBezTo>
                  <a:pt x="5353072" y="4997314"/>
                  <a:pt x="5353072" y="4997314"/>
                  <a:pt x="5420662" y="4997314"/>
                </a:cubicBezTo>
                <a:cubicBezTo>
                  <a:pt x="5420662" y="4997314"/>
                  <a:pt x="5420662" y="4983808"/>
                  <a:pt x="5434180" y="4970301"/>
                </a:cubicBezTo>
                <a:cubicBezTo>
                  <a:pt x="5447698" y="4970301"/>
                  <a:pt x="5461215" y="4970301"/>
                  <a:pt x="5474733" y="4970301"/>
                </a:cubicBezTo>
                <a:cubicBezTo>
                  <a:pt x="5528805" y="4970301"/>
                  <a:pt x="5582876" y="4970301"/>
                  <a:pt x="5609912" y="5024326"/>
                </a:cubicBezTo>
                <a:cubicBezTo>
                  <a:pt x="5636948" y="5051339"/>
                  <a:pt x="5663983" y="5064845"/>
                  <a:pt x="5691019" y="5078351"/>
                </a:cubicBezTo>
                <a:cubicBezTo>
                  <a:pt x="5704537" y="5091858"/>
                  <a:pt x="5731573" y="5091858"/>
                  <a:pt x="5731573" y="5118870"/>
                </a:cubicBezTo>
                <a:cubicBezTo>
                  <a:pt x="5745090" y="5118870"/>
                  <a:pt x="5758608" y="5132376"/>
                  <a:pt x="5758608" y="5132376"/>
                </a:cubicBezTo>
                <a:cubicBezTo>
                  <a:pt x="5812680" y="5145883"/>
                  <a:pt x="5866751" y="5172895"/>
                  <a:pt x="5907305" y="5213414"/>
                </a:cubicBezTo>
                <a:cubicBezTo>
                  <a:pt x="5920823" y="5226920"/>
                  <a:pt x="5934340" y="5226920"/>
                  <a:pt x="5947858" y="5240426"/>
                </a:cubicBezTo>
                <a:cubicBezTo>
                  <a:pt x="5974894" y="5240426"/>
                  <a:pt x="5988412" y="5253933"/>
                  <a:pt x="6015448" y="5267439"/>
                </a:cubicBezTo>
                <a:cubicBezTo>
                  <a:pt x="6028965" y="5280945"/>
                  <a:pt x="6056001" y="5294451"/>
                  <a:pt x="6083037" y="5280945"/>
                </a:cubicBezTo>
                <a:cubicBezTo>
                  <a:pt x="6150626" y="5294451"/>
                  <a:pt x="6218215" y="5267439"/>
                  <a:pt x="6272287" y="5334970"/>
                </a:cubicBezTo>
                <a:cubicBezTo>
                  <a:pt x="6312840" y="5348476"/>
                  <a:pt x="6326358" y="5375489"/>
                  <a:pt x="6353394" y="5416008"/>
                </a:cubicBezTo>
                <a:cubicBezTo>
                  <a:pt x="6353394" y="5416008"/>
                  <a:pt x="6366912" y="5416008"/>
                  <a:pt x="6366912" y="5416008"/>
                </a:cubicBezTo>
                <a:cubicBezTo>
                  <a:pt x="6380430" y="5416008"/>
                  <a:pt x="6393948" y="5402501"/>
                  <a:pt x="6407466" y="5402501"/>
                </a:cubicBezTo>
                <a:cubicBezTo>
                  <a:pt x="6434501" y="5429514"/>
                  <a:pt x="6461537" y="5456526"/>
                  <a:pt x="6488573" y="5456526"/>
                </a:cubicBezTo>
                <a:cubicBezTo>
                  <a:pt x="6502091" y="5456526"/>
                  <a:pt x="6515608" y="5470033"/>
                  <a:pt x="6529126" y="5470033"/>
                </a:cubicBezTo>
                <a:cubicBezTo>
                  <a:pt x="6556162" y="5497045"/>
                  <a:pt x="6583198" y="5497045"/>
                  <a:pt x="6610233" y="5470033"/>
                </a:cubicBezTo>
                <a:cubicBezTo>
                  <a:pt x="6610233" y="5470033"/>
                  <a:pt x="6623751" y="5470033"/>
                  <a:pt x="6637269" y="5456526"/>
                </a:cubicBezTo>
                <a:cubicBezTo>
                  <a:pt x="6664305" y="5483539"/>
                  <a:pt x="6704858" y="5483539"/>
                  <a:pt x="6731894" y="5483539"/>
                </a:cubicBezTo>
                <a:cubicBezTo>
                  <a:pt x="6758930" y="5483539"/>
                  <a:pt x="6785966" y="5497045"/>
                  <a:pt x="6813001" y="5497045"/>
                </a:cubicBezTo>
                <a:cubicBezTo>
                  <a:pt x="6840037" y="5524058"/>
                  <a:pt x="6867073" y="5510551"/>
                  <a:pt x="6894108" y="5483539"/>
                </a:cubicBezTo>
                <a:cubicBezTo>
                  <a:pt x="6894108" y="5483539"/>
                  <a:pt x="6907626" y="5470033"/>
                  <a:pt x="6907626" y="5470033"/>
                </a:cubicBezTo>
                <a:cubicBezTo>
                  <a:pt x="6934662" y="5470033"/>
                  <a:pt x="6948180" y="5456526"/>
                  <a:pt x="6961698" y="5443020"/>
                </a:cubicBezTo>
                <a:cubicBezTo>
                  <a:pt x="6975216" y="5416008"/>
                  <a:pt x="7002251" y="5402501"/>
                  <a:pt x="7015769" y="5388995"/>
                </a:cubicBezTo>
                <a:cubicBezTo>
                  <a:pt x="7083358" y="5334970"/>
                  <a:pt x="7164466" y="5334970"/>
                  <a:pt x="7232055" y="5334970"/>
                </a:cubicBezTo>
                <a:cubicBezTo>
                  <a:pt x="7245573" y="5348476"/>
                  <a:pt x="7245573" y="5348476"/>
                  <a:pt x="7245573" y="5348476"/>
                </a:cubicBezTo>
                <a:cubicBezTo>
                  <a:pt x="7272608" y="5375489"/>
                  <a:pt x="7299644" y="5375489"/>
                  <a:pt x="7326680" y="5388995"/>
                </a:cubicBezTo>
                <a:cubicBezTo>
                  <a:pt x="7353716" y="5402501"/>
                  <a:pt x="7380751" y="5429514"/>
                  <a:pt x="7407787" y="5443020"/>
                </a:cubicBezTo>
                <a:cubicBezTo>
                  <a:pt x="7448341" y="5443020"/>
                  <a:pt x="7475376" y="5470033"/>
                  <a:pt x="7488894" y="5510551"/>
                </a:cubicBezTo>
                <a:cubicBezTo>
                  <a:pt x="7515930" y="5551070"/>
                  <a:pt x="7542966" y="5578083"/>
                  <a:pt x="7570001" y="5605095"/>
                </a:cubicBezTo>
                <a:cubicBezTo>
                  <a:pt x="7610555" y="5618602"/>
                  <a:pt x="7651109" y="5645614"/>
                  <a:pt x="7691662" y="5632108"/>
                </a:cubicBezTo>
                <a:cubicBezTo>
                  <a:pt x="7705180" y="5632108"/>
                  <a:pt x="7718698" y="5632108"/>
                  <a:pt x="7718698" y="5645614"/>
                </a:cubicBezTo>
                <a:cubicBezTo>
                  <a:pt x="7732216" y="5645614"/>
                  <a:pt x="7745734" y="5645614"/>
                  <a:pt x="7759251" y="5645614"/>
                </a:cubicBezTo>
                <a:cubicBezTo>
                  <a:pt x="7826841" y="5645614"/>
                  <a:pt x="7880912" y="5686133"/>
                  <a:pt x="7934984" y="5713145"/>
                </a:cubicBezTo>
                <a:cubicBezTo>
                  <a:pt x="7975537" y="5753664"/>
                  <a:pt x="8029609" y="5767170"/>
                  <a:pt x="8083680" y="5767170"/>
                </a:cubicBezTo>
                <a:cubicBezTo>
                  <a:pt x="8124234" y="5767170"/>
                  <a:pt x="8151269" y="5767170"/>
                  <a:pt x="8178305" y="5780677"/>
                </a:cubicBezTo>
                <a:cubicBezTo>
                  <a:pt x="8232376" y="5821195"/>
                  <a:pt x="8299966" y="5848208"/>
                  <a:pt x="8354037" y="5861714"/>
                </a:cubicBezTo>
                <a:cubicBezTo>
                  <a:pt x="8381073" y="5875220"/>
                  <a:pt x="8408108" y="5902233"/>
                  <a:pt x="8448662" y="5888727"/>
                </a:cubicBezTo>
                <a:cubicBezTo>
                  <a:pt x="8448662" y="5888727"/>
                  <a:pt x="8462180" y="5888727"/>
                  <a:pt x="8475698" y="5888727"/>
                </a:cubicBezTo>
                <a:cubicBezTo>
                  <a:pt x="8489216" y="5915739"/>
                  <a:pt x="8529769" y="5929245"/>
                  <a:pt x="8543287" y="5969764"/>
                </a:cubicBezTo>
                <a:cubicBezTo>
                  <a:pt x="8543287" y="5983270"/>
                  <a:pt x="8556805" y="5996777"/>
                  <a:pt x="8583841" y="5996777"/>
                </a:cubicBezTo>
                <a:cubicBezTo>
                  <a:pt x="8610876" y="5996777"/>
                  <a:pt x="8637912" y="5996777"/>
                  <a:pt x="8664948" y="5983270"/>
                </a:cubicBezTo>
                <a:cubicBezTo>
                  <a:pt x="8705501" y="5969764"/>
                  <a:pt x="8732537" y="5942752"/>
                  <a:pt x="8773091" y="5915739"/>
                </a:cubicBezTo>
                <a:cubicBezTo>
                  <a:pt x="8786608" y="5915739"/>
                  <a:pt x="8813644" y="5902233"/>
                  <a:pt x="8827162" y="5902233"/>
                </a:cubicBezTo>
                <a:cubicBezTo>
                  <a:pt x="8867716" y="5902233"/>
                  <a:pt x="8894751" y="5888727"/>
                  <a:pt x="8921787" y="5875220"/>
                </a:cubicBezTo>
                <a:cubicBezTo>
                  <a:pt x="8935305" y="5861714"/>
                  <a:pt x="8962341" y="5848208"/>
                  <a:pt x="8989376" y="5834702"/>
                </a:cubicBezTo>
                <a:cubicBezTo>
                  <a:pt x="9016412" y="5821195"/>
                  <a:pt x="9043448" y="5834702"/>
                  <a:pt x="9056966" y="5834702"/>
                </a:cubicBezTo>
                <a:cubicBezTo>
                  <a:pt x="9070484" y="5834702"/>
                  <a:pt x="9070484" y="5834702"/>
                  <a:pt x="9070484" y="5834702"/>
                </a:cubicBezTo>
                <a:cubicBezTo>
                  <a:pt x="9097519" y="5834702"/>
                  <a:pt x="9138073" y="5848208"/>
                  <a:pt x="9165109" y="5861714"/>
                </a:cubicBezTo>
                <a:cubicBezTo>
                  <a:pt x="9165109" y="5875220"/>
                  <a:pt x="9165109" y="5875220"/>
                  <a:pt x="9165109" y="5875220"/>
                </a:cubicBezTo>
                <a:cubicBezTo>
                  <a:pt x="9178626" y="5915739"/>
                  <a:pt x="9178626" y="5929245"/>
                  <a:pt x="9219180" y="5915739"/>
                </a:cubicBezTo>
                <a:cubicBezTo>
                  <a:pt x="9246216" y="5915739"/>
                  <a:pt x="9259734" y="5915739"/>
                  <a:pt x="9286769" y="5929245"/>
                </a:cubicBezTo>
                <a:cubicBezTo>
                  <a:pt x="9300287" y="5929245"/>
                  <a:pt x="9327323" y="5942752"/>
                  <a:pt x="9340841" y="5942752"/>
                </a:cubicBezTo>
                <a:cubicBezTo>
                  <a:pt x="9381394" y="5942752"/>
                  <a:pt x="9435466" y="5942752"/>
                  <a:pt x="9476019" y="5929245"/>
                </a:cubicBezTo>
                <a:cubicBezTo>
                  <a:pt x="9516573" y="5929245"/>
                  <a:pt x="9570644" y="5929245"/>
                  <a:pt x="9624716" y="5915739"/>
                </a:cubicBezTo>
                <a:cubicBezTo>
                  <a:pt x="9638234" y="5902233"/>
                  <a:pt x="9665269" y="5902233"/>
                  <a:pt x="9692305" y="5915739"/>
                </a:cubicBezTo>
                <a:cubicBezTo>
                  <a:pt x="9746376" y="5929245"/>
                  <a:pt x="9800448" y="5929245"/>
                  <a:pt x="9854519" y="5956258"/>
                </a:cubicBezTo>
                <a:cubicBezTo>
                  <a:pt x="9868037" y="5956258"/>
                  <a:pt x="9895073" y="5969764"/>
                  <a:pt x="9908591" y="5969764"/>
                </a:cubicBezTo>
                <a:cubicBezTo>
                  <a:pt x="9962662" y="5969764"/>
                  <a:pt x="10003216" y="5983270"/>
                  <a:pt x="10057287" y="6010283"/>
                </a:cubicBezTo>
                <a:cubicBezTo>
                  <a:pt x="10084323" y="6023789"/>
                  <a:pt x="10111359" y="6037295"/>
                  <a:pt x="10124877" y="6064308"/>
                </a:cubicBezTo>
                <a:cubicBezTo>
                  <a:pt x="10138394" y="6091320"/>
                  <a:pt x="10165430" y="6104827"/>
                  <a:pt x="10192466" y="6131839"/>
                </a:cubicBezTo>
                <a:cubicBezTo>
                  <a:pt x="10219502" y="6091320"/>
                  <a:pt x="10246537" y="6064308"/>
                  <a:pt x="10287091" y="6037295"/>
                </a:cubicBezTo>
                <a:cubicBezTo>
                  <a:pt x="10300609" y="6037295"/>
                  <a:pt x="10314127" y="6010283"/>
                  <a:pt x="10327644" y="5996777"/>
                </a:cubicBezTo>
                <a:cubicBezTo>
                  <a:pt x="10354680" y="5929245"/>
                  <a:pt x="10381716" y="5875220"/>
                  <a:pt x="10422269" y="5821195"/>
                </a:cubicBezTo>
                <a:cubicBezTo>
                  <a:pt x="10449305" y="5821195"/>
                  <a:pt x="10462823" y="5821195"/>
                  <a:pt x="10476341" y="5807689"/>
                </a:cubicBezTo>
                <a:cubicBezTo>
                  <a:pt x="10489859" y="5807689"/>
                  <a:pt x="10503377" y="5794183"/>
                  <a:pt x="10516894" y="5794183"/>
                </a:cubicBezTo>
                <a:cubicBezTo>
                  <a:pt x="10584484" y="5834702"/>
                  <a:pt x="10665591" y="5875220"/>
                  <a:pt x="10706144" y="5956258"/>
                </a:cubicBezTo>
                <a:cubicBezTo>
                  <a:pt x="10692627" y="5969764"/>
                  <a:pt x="10692627" y="5983270"/>
                  <a:pt x="10679109" y="5996777"/>
                </a:cubicBezTo>
                <a:cubicBezTo>
                  <a:pt x="10665591" y="6023789"/>
                  <a:pt x="10679109" y="6050802"/>
                  <a:pt x="10719662" y="6050802"/>
                </a:cubicBezTo>
                <a:cubicBezTo>
                  <a:pt x="10746698" y="6064308"/>
                  <a:pt x="10760216" y="6064308"/>
                  <a:pt x="10787252" y="6064308"/>
                </a:cubicBezTo>
                <a:cubicBezTo>
                  <a:pt x="10827805" y="6064308"/>
                  <a:pt x="10854841" y="6064308"/>
                  <a:pt x="10881877" y="6104827"/>
                </a:cubicBezTo>
                <a:cubicBezTo>
                  <a:pt x="10895395" y="6118333"/>
                  <a:pt x="10908912" y="6118333"/>
                  <a:pt x="10922430" y="6118333"/>
                </a:cubicBezTo>
                <a:cubicBezTo>
                  <a:pt x="10935948" y="6104827"/>
                  <a:pt x="10949466" y="6104827"/>
                  <a:pt x="10962984" y="6104827"/>
                </a:cubicBezTo>
                <a:cubicBezTo>
                  <a:pt x="10990020" y="6091320"/>
                  <a:pt x="11003537" y="6104827"/>
                  <a:pt x="11017055" y="6118333"/>
                </a:cubicBezTo>
                <a:cubicBezTo>
                  <a:pt x="11044091" y="6145345"/>
                  <a:pt x="11071127" y="6185864"/>
                  <a:pt x="11098162" y="6212877"/>
                </a:cubicBezTo>
                <a:cubicBezTo>
                  <a:pt x="11152234" y="6239889"/>
                  <a:pt x="11192787" y="6266902"/>
                  <a:pt x="11233341" y="6307420"/>
                </a:cubicBezTo>
                <a:cubicBezTo>
                  <a:pt x="11246859" y="6307420"/>
                  <a:pt x="11260377" y="6320927"/>
                  <a:pt x="11273895" y="6320927"/>
                </a:cubicBezTo>
                <a:cubicBezTo>
                  <a:pt x="11287412" y="6361445"/>
                  <a:pt x="11327966" y="6388458"/>
                  <a:pt x="11355002" y="6415470"/>
                </a:cubicBezTo>
                <a:cubicBezTo>
                  <a:pt x="11368520" y="6442483"/>
                  <a:pt x="11395555" y="6442483"/>
                  <a:pt x="11422591" y="6442483"/>
                </a:cubicBezTo>
                <a:cubicBezTo>
                  <a:pt x="11422591" y="6455989"/>
                  <a:pt x="11436109" y="6455989"/>
                  <a:pt x="11449627" y="6455989"/>
                </a:cubicBezTo>
                <a:cubicBezTo>
                  <a:pt x="11463145" y="6483002"/>
                  <a:pt x="11463145" y="6496508"/>
                  <a:pt x="11476662" y="6510014"/>
                </a:cubicBezTo>
                <a:cubicBezTo>
                  <a:pt x="11490180" y="6510014"/>
                  <a:pt x="11503698" y="6510014"/>
                  <a:pt x="11517216" y="6523520"/>
                </a:cubicBezTo>
                <a:cubicBezTo>
                  <a:pt x="11557770" y="6577545"/>
                  <a:pt x="11598323" y="6591052"/>
                  <a:pt x="11638877" y="6564039"/>
                </a:cubicBezTo>
                <a:cubicBezTo>
                  <a:pt x="11692948" y="6537027"/>
                  <a:pt x="11719984" y="6537027"/>
                  <a:pt x="11760537" y="6577545"/>
                </a:cubicBezTo>
                <a:cubicBezTo>
                  <a:pt x="11760537" y="6577545"/>
                  <a:pt x="11774055" y="6591052"/>
                  <a:pt x="11787573" y="6591052"/>
                </a:cubicBezTo>
                <a:cubicBezTo>
                  <a:pt x="11787573" y="6631571"/>
                  <a:pt x="11787573" y="6631571"/>
                  <a:pt x="11814609" y="6645077"/>
                </a:cubicBezTo>
                <a:cubicBezTo>
                  <a:pt x="11841645" y="6645077"/>
                  <a:pt x="11855163" y="6631571"/>
                  <a:pt x="11882198" y="6618064"/>
                </a:cubicBezTo>
                <a:cubicBezTo>
                  <a:pt x="11922752" y="6645077"/>
                  <a:pt x="11963305" y="6658583"/>
                  <a:pt x="11976823" y="6699102"/>
                </a:cubicBezTo>
                <a:cubicBezTo>
                  <a:pt x="11990341" y="6712608"/>
                  <a:pt x="11990341" y="6712608"/>
                  <a:pt x="12003859" y="6712608"/>
                </a:cubicBezTo>
                <a:cubicBezTo>
                  <a:pt x="12071448" y="6739621"/>
                  <a:pt x="12139038" y="6780139"/>
                  <a:pt x="12206627" y="6807152"/>
                </a:cubicBezTo>
                <a:cubicBezTo>
                  <a:pt x="12220145" y="6807152"/>
                  <a:pt x="12233663" y="6807152"/>
                  <a:pt x="12260698" y="6807152"/>
                </a:cubicBezTo>
                <a:cubicBezTo>
                  <a:pt x="12260698" y="6780139"/>
                  <a:pt x="12260698" y="6739621"/>
                  <a:pt x="12260698" y="6712608"/>
                </a:cubicBezTo>
                <a:cubicBezTo>
                  <a:pt x="12260698" y="4497583"/>
                  <a:pt x="12260698" y="2296063"/>
                  <a:pt x="12260698" y="81038"/>
                </a:cubicBezTo>
                <a:cubicBezTo>
                  <a:pt x="12260698" y="54025"/>
                  <a:pt x="12260698" y="27013"/>
                  <a:pt x="12260698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1560466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74522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D109744-8887-48DB-824B-BD6C0403612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7151844"/>
            <a:ext cx="9933039" cy="14890644"/>
          </a:xfrm>
          <a:custGeom>
            <a:avLst/>
            <a:gdLst>
              <a:gd name="connsiteX0" fmla="*/ 0 w 13244052"/>
              <a:gd name="connsiteY0" fmla="*/ 0 h 19854192"/>
              <a:gd name="connsiteX1" fmla="*/ 13244052 w 13244052"/>
              <a:gd name="connsiteY1" fmla="*/ 0 h 19854192"/>
              <a:gd name="connsiteX2" fmla="*/ 13244052 w 13244052"/>
              <a:gd name="connsiteY2" fmla="*/ 19854192 h 19854192"/>
              <a:gd name="connsiteX3" fmla="*/ 0 w 13244052"/>
              <a:gd name="connsiteY3" fmla="*/ 19854192 h 19854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44052" h="19854192">
                <a:moveTo>
                  <a:pt x="0" y="0"/>
                </a:moveTo>
                <a:lnTo>
                  <a:pt x="13244052" y="0"/>
                </a:lnTo>
                <a:lnTo>
                  <a:pt x="13244052" y="19854192"/>
                </a:lnTo>
                <a:lnTo>
                  <a:pt x="0" y="1985419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0171419"/>
      </p:ext>
    </p:extLst>
  </p:cSld>
  <p:clrMapOvr>
    <a:masterClrMapping/>
  </p:clrMapOvr>
  <p:transition spd="slow">
    <p:push dir="u"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192A8D-70D1-43F8-B723-E7850441B0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-8287942"/>
            <a:ext cx="9144000" cy="11432382"/>
          </a:xfrm>
          <a:custGeom>
            <a:avLst/>
            <a:gdLst>
              <a:gd name="connsiteX0" fmla="*/ 0 w 12192000"/>
              <a:gd name="connsiteY0" fmla="*/ 0 h 15243176"/>
              <a:gd name="connsiteX1" fmla="*/ 12192000 w 12192000"/>
              <a:gd name="connsiteY1" fmla="*/ 0 h 15243176"/>
              <a:gd name="connsiteX2" fmla="*/ 12192000 w 12192000"/>
              <a:gd name="connsiteY2" fmla="*/ 15243176 h 15243176"/>
              <a:gd name="connsiteX3" fmla="*/ 0 w 12192000"/>
              <a:gd name="connsiteY3" fmla="*/ 15243176 h 15243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5243176">
                <a:moveTo>
                  <a:pt x="0" y="0"/>
                </a:moveTo>
                <a:lnTo>
                  <a:pt x="12192000" y="0"/>
                </a:lnTo>
                <a:lnTo>
                  <a:pt x="12192000" y="15243176"/>
                </a:lnTo>
                <a:lnTo>
                  <a:pt x="0" y="1524317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12473681"/>
      </p:ext>
    </p:extLst>
  </p:cSld>
  <p:clrMapOvr>
    <a:masterClrMapping/>
  </p:clrMapOvr>
  <p:transition spd="slow">
    <p:push dir="u"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4633A1-9528-4DE7-91AA-3E09BA56B6B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6583017"/>
            <a:ext cx="9144000" cy="13696977"/>
          </a:xfrm>
          <a:custGeom>
            <a:avLst/>
            <a:gdLst>
              <a:gd name="connsiteX0" fmla="*/ 0 w 12192000"/>
              <a:gd name="connsiteY0" fmla="*/ 0 h 18262636"/>
              <a:gd name="connsiteX1" fmla="*/ 12192000 w 12192000"/>
              <a:gd name="connsiteY1" fmla="*/ 0 h 18262636"/>
              <a:gd name="connsiteX2" fmla="*/ 12192000 w 12192000"/>
              <a:gd name="connsiteY2" fmla="*/ 18262636 h 18262636"/>
              <a:gd name="connsiteX3" fmla="*/ 0 w 12192000"/>
              <a:gd name="connsiteY3" fmla="*/ 18262636 h 18262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8262636">
                <a:moveTo>
                  <a:pt x="0" y="0"/>
                </a:moveTo>
                <a:lnTo>
                  <a:pt x="12192000" y="0"/>
                </a:lnTo>
                <a:lnTo>
                  <a:pt x="12192000" y="18262636"/>
                </a:lnTo>
                <a:lnTo>
                  <a:pt x="0" y="1826263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6B7AE3B-9C9B-4D16-9369-79FBDC99266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6583017"/>
            <a:ext cx="9144000" cy="13696977"/>
          </a:xfrm>
          <a:custGeom>
            <a:avLst/>
            <a:gdLst>
              <a:gd name="connsiteX0" fmla="*/ 5735771 w 12192000"/>
              <a:gd name="connsiteY0" fmla="*/ 10277928 h 18262636"/>
              <a:gd name="connsiteX1" fmla="*/ 5773193 w 12192000"/>
              <a:gd name="connsiteY1" fmla="*/ 10305098 h 18262636"/>
              <a:gd name="connsiteX2" fmla="*/ 5800277 w 12192000"/>
              <a:gd name="connsiteY2" fmla="*/ 10324859 h 18262636"/>
              <a:gd name="connsiteX3" fmla="*/ 5828825 w 12192000"/>
              <a:gd name="connsiteY3" fmla="*/ 10332909 h 18262636"/>
              <a:gd name="connsiteX4" fmla="*/ 5829556 w 12192000"/>
              <a:gd name="connsiteY4" fmla="*/ 10398776 h 18262636"/>
              <a:gd name="connsiteX5" fmla="*/ 5862496 w 12192000"/>
              <a:gd name="connsiteY5" fmla="*/ 10430247 h 18262636"/>
              <a:gd name="connsiteX6" fmla="*/ 6019873 w 12192000"/>
              <a:gd name="connsiteY6" fmla="*/ 10430978 h 18262636"/>
              <a:gd name="connsiteX7" fmla="*/ 6125280 w 12192000"/>
              <a:gd name="connsiteY7" fmla="*/ 10426587 h 18262636"/>
              <a:gd name="connsiteX8" fmla="*/ 6457603 w 12192000"/>
              <a:gd name="connsiteY8" fmla="*/ 10419269 h 18262636"/>
              <a:gd name="connsiteX9" fmla="*/ 6803101 w 12192000"/>
              <a:gd name="connsiteY9" fmla="*/ 10414877 h 18262636"/>
              <a:gd name="connsiteX10" fmla="*/ 6960479 w 12192000"/>
              <a:gd name="connsiteY10" fmla="*/ 10405363 h 18262636"/>
              <a:gd name="connsiteX11" fmla="*/ 7076865 w 12192000"/>
              <a:gd name="connsiteY11" fmla="*/ 10403900 h 18262636"/>
              <a:gd name="connsiteX12" fmla="*/ 7122248 w 12192000"/>
              <a:gd name="connsiteY12" fmla="*/ 10425856 h 18262636"/>
              <a:gd name="connsiteX13" fmla="*/ 7188127 w 12192000"/>
              <a:gd name="connsiteY13" fmla="*/ 10490991 h 18262636"/>
              <a:gd name="connsiteX14" fmla="*/ 7333061 w 12192000"/>
              <a:gd name="connsiteY14" fmla="*/ 10618335 h 18262636"/>
              <a:gd name="connsiteX15" fmla="*/ 7521182 w 12192000"/>
              <a:gd name="connsiteY15" fmla="*/ 10783736 h 18262636"/>
              <a:gd name="connsiteX16" fmla="*/ 7674167 w 12192000"/>
              <a:gd name="connsiteY16" fmla="*/ 10919862 h 18262636"/>
              <a:gd name="connsiteX17" fmla="*/ 7793482 w 12192000"/>
              <a:gd name="connsiteY17" fmla="*/ 11022323 h 18262636"/>
              <a:gd name="connsiteX18" fmla="*/ 7876196 w 12192000"/>
              <a:gd name="connsiteY18" fmla="*/ 11095509 h 18262636"/>
              <a:gd name="connsiteX19" fmla="*/ 7978675 w 12192000"/>
              <a:gd name="connsiteY19" fmla="*/ 11190651 h 18262636"/>
              <a:gd name="connsiteX20" fmla="*/ 8059925 w 12192000"/>
              <a:gd name="connsiteY20" fmla="*/ 11256519 h 18262636"/>
              <a:gd name="connsiteX21" fmla="*/ 8162404 w 12192000"/>
              <a:gd name="connsiteY21" fmla="*/ 11350197 h 18262636"/>
              <a:gd name="connsiteX22" fmla="*/ 8144104 w 12192000"/>
              <a:gd name="connsiteY22" fmla="*/ 11412406 h 18262636"/>
              <a:gd name="connsiteX23" fmla="*/ 8157280 w 12192000"/>
              <a:gd name="connsiteY23" fmla="*/ 11481201 h 18262636"/>
              <a:gd name="connsiteX24" fmla="*/ 8244386 w 12192000"/>
              <a:gd name="connsiteY24" fmla="*/ 11496570 h 18262636"/>
              <a:gd name="connsiteX25" fmla="*/ 8326369 w 12192000"/>
              <a:gd name="connsiteY25" fmla="*/ 11467295 h 18262636"/>
              <a:gd name="connsiteX26" fmla="*/ 8433239 w 12192000"/>
              <a:gd name="connsiteY26" fmla="*/ 11438021 h 18262636"/>
              <a:gd name="connsiteX27" fmla="*/ 8593545 w 12192000"/>
              <a:gd name="connsiteY27" fmla="*/ 11409478 h 18262636"/>
              <a:gd name="connsiteX28" fmla="*/ 8740674 w 12192000"/>
              <a:gd name="connsiteY28" fmla="*/ 11374349 h 18262636"/>
              <a:gd name="connsiteX29" fmla="*/ 8880484 w 12192000"/>
              <a:gd name="connsiteY29" fmla="*/ 11337756 h 18262636"/>
              <a:gd name="connsiteX30" fmla="*/ 9070069 w 12192000"/>
              <a:gd name="connsiteY30" fmla="*/ 11305554 h 18262636"/>
              <a:gd name="connsiteX31" fmla="*/ 9142536 w 12192000"/>
              <a:gd name="connsiteY31" fmla="*/ 11286525 h 18262636"/>
              <a:gd name="connsiteX32" fmla="*/ 9236963 w 12192000"/>
              <a:gd name="connsiteY32" fmla="*/ 11256519 h 18262636"/>
              <a:gd name="connsiteX33" fmla="*/ 9357741 w 12192000"/>
              <a:gd name="connsiteY33" fmla="*/ 11214803 h 18262636"/>
              <a:gd name="connsiteX34" fmla="*/ 9395804 w 12192000"/>
              <a:gd name="connsiteY34" fmla="*/ 11203825 h 18262636"/>
              <a:gd name="connsiteX35" fmla="*/ 9439723 w 12192000"/>
              <a:gd name="connsiteY35" fmla="*/ 11189188 h 18262636"/>
              <a:gd name="connsiteX36" fmla="*/ 9518778 w 12192000"/>
              <a:gd name="connsiteY36" fmla="*/ 11130639 h 18262636"/>
              <a:gd name="connsiteX37" fmla="*/ 9617597 w 12192000"/>
              <a:gd name="connsiteY37" fmla="*/ 11091118 h 18262636"/>
              <a:gd name="connsiteX38" fmla="*/ 9714951 w 12192000"/>
              <a:gd name="connsiteY38" fmla="*/ 11077213 h 18262636"/>
              <a:gd name="connsiteX39" fmla="*/ 9777902 w 12192000"/>
              <a:gd name="connsiteY39" fmla="*/ 11047938 h 18262636"/>
              <a:gd name="connsiteX40" fmla="*/ 9864277 w 12192000"/>
              <a:gd name="connsiteY40" fmla="*/ 11023055 h 18262636"/>
              <a:gd name="connsiteX41" fmla="*/ 9922104 w 12192000"/>
              <a:gd name="connsiteY41" fmla="*/ 11016468 h 18262636"/>
              <a:gd name="connsiteX42" fmla="*/ 10002622 w 12192000"/>
              <a:gd name="connsiteY42" fmla="*/ 11004758 h 18262636"/>
              <a:gd name="connsiteX43" fmla="*/ 10165856 w 12192000"/>
              <a:gd name="connsiteY43" fmla="*/ 10965238 h 18262636"/>
              <a:gd name="connsiteX44" fmla="*/ 10319573 w 12192000"/>
              <a:gd name="connsiteY44" fmla="*/ 10894979 h 18262636"/>
              <a:gd name="connsiteX45" fmla="*/ 10407412 w 12192000"/>
              <a:gd name="connsiteY45" fmla="*/ 10865705 h 18262636"/>
              <a:gd name="connsiteX46" fmla="*/ 10545758 w 12192000"/>
              <a:gd name="connsiteY46" fmla="*/ 10822525 h 18262636"/>
              <a:gd name="connsiteX47" fmla="*/ 10702403 w 12192000"/>
              <a:gd name="connsiteY47" fmla="*/ 10780809 h 18262636"/>
              <a:gd name="connsiteX48" fmla="*/ 10831965 w 12192000"/>
              <a:gd name="connsiteY48" fmla="*/ 10744947 h 18262636"/>
              <a:gd name="connsiteX49" fmla="*/ 10853193 w 12192000"/>
              <a:gd name="connsiteY49" fmla="*/ 10736897 h 18262636"/>
              <a:gd name="connsiteX50" fmla="*/ 11069862 w 12192000"/>
              <a:gd name="connsiteY50" fmla="*/ 10692985 h 18262636"/>
              <a:gd name="connsiteX51" fmla="*/ 11110121 w 12192000"/>
              <a:gd name="connsiteY51" fmla="*/ 10688594 h 18262636"/>
              <a:gd name="connsiteX52" fmla="*/ 11188444 w 12192000"/>
              <a:gd name="connsiteY52" fmla="*/ 10668102 h 18262636"/>
              <a:gd name="connsiteX53" fmla="*/ 11318738 w 12192000"/>
              <a:gd name="connsiteY53" fmla="*/ 10651269 h 18262636"/>
              <a:gd name="connsiteX54" fmla="*/ 11358265 w 12192000"/>
              <a:gd name="connsiteY54" fmla="*/ 10630045 h 18262636"/>
              <a:gd name="connsiteX55" fmla="*/ 11378761 w 12192000"/>
              <a:gd name="connsiteY55" fmla="*/ 10619799 h 18262636"/>
              <a:gd name="connsiteX56" fmla="*/ 11517839 w 12192000"/>
              <a:gd name="connsiteY56" fmla="*/ 10602966 h 18262636"/>
              <a:gd name="connsiteX57" fmla="*/ 11657648 w 12192000"/>
              <a:gd name="connsiteY57" fmla="*/ 10566373 h 18262636"/>
              <a:gd name="connsiteX58" fmla="*/ 11864069 w 12192000"/>
              <a:gd name="connsiteY58" fmla="*/ 10485868 h 18262636"/>
              <a:gd name="connsiteX59" fmla="*/ 11976795 w 12192000"/>
              <a:gd name="connsiteY59" fmla="*/ 10457325 h 18262636"/>
              <a:gd name="connsiteX60" fmla="*/ 12033890 w 12192000"/>
              <a:gd name="connsiteY60" fmla="*/ 10430978 h 18262636"/>
              <a:gd name="connsiteX61" fmla="*/ 12085130 w 12192000"/>
              <a:gd name="connsiteY61" fmla="*/ 10405363 h 18262636"/>
              <a:gd name="connsiteX62" fmla="*/ 12192000 w 12192000"/>
              <a:gd name="connsiteY62" fmla="*/ 10382676 h 18262636"/>
              <a:gd name="connsiteX63" fmla="*/ 12192000 w 12192000"/>
              <a:gd name="connsiteY63" fmla="*/ 18262636 h 18262636"/>
              <a:gd name="connsiteX64" fmla="*/ 0 w 12192000"/>
              <a:gd name="connsiteY64" fmla="*/ 18262636 h 18262636"/>
              <a:gd name="connsiteX65" fmla="*/ 0 w 12192000"/>
              <a:gd name="connsiteY65" fmla="*/ 13263285 h 18262636"/>
              <a:gd name="connsiteX66" fmla="*/ 35868 w 12192000"/>
              <a:gd name="connsiteY66" fmla="*/ 13221569 h 18262636"/>
              <a:gd name="connsiteX67" fmla="*/ 49775 w 12192000"/>
              <a:gd name="connsiteY67" fmla="*/ 13269140 h 18262636"/>
              <a:gd name="connsiteX68" fmla="*/ 175678 w 12192000"/>
              <a:gd name="connsiteY68" fmla="*/ 13254503 h 18262636"/>
              <a:gd name="connsiteX69" fmla="*/ 237896 w 12192000"/>
              <a:gd name="connsiteY69" fmla="*/ 13245720 h 18262636"/>
              <a:gd name="connsiteX70" fmla="*/ 327931 w 12192000"/>
              <a:gd name="connsiteY70" fmla="*/ 13233279 h 18262636"/>
              <a:gd name="connsiteX71" fmla="*/ 338911 w 12192000"/>
              <a:gd name="connsiteY71" fmla="*/ 13230351 h 18262636"/>
              <a:gd name="connsiteX72" fmla="*/ 628046 w 12192000"/>
              <a:gd name="connsiteY72" fmla="*/ 13200345 h 18262636"/>
              <a:gd name="connsiteX73" fmla="*/ 753948 w 12192000"/>
              <a:gd name="connsiteY73" fmla="*/ 13176925 h 18262636"/>
              <a:gd name="connsiteX74" fmla="*/ 983061 w 12192000"/>
              <a:gd name="connsiteY74" fmla="*/ 13133745 h 18262636"/>
              <a:gd name="connsiteX75" fmla="*/ 1090663 w 12192000"/>
              <a:gd name="connsiteY75" fmla="*/ 13106666 h 18262636"/>
              <a:gd name="connsiteX76" fmla="*/ 1169718 w 12192000"/>
              <a:gd name="connsiteY76" fmla="*/ 13089834 h 18262636"/>
              <a:gd name="connsiteX77" fmla="*/ 1278052 w 12192000"/>
              <a:gd name="connsiteY77" fmla="*/ 13069341 h 18262636"/>
              <a:gd name="connsiteX78" fmla="*/ 1294156 w 12192000"/>
              <a:gd name="connsiteY78" fmla="*/ 13065682 h 18262636"/>
              <a:gd name="connsiteX79" fmla="*/ 1367355 w 12192000"/>
              <a:gd name="connsiteY79" fmla="*/ 13059095 h 18262636"/>
              <a:gd name="connsiteX80" fmla="*/ 1500577 w 12192000"/>
              <a:gd name="connsiteY80" fmla="*/ 13042263 h 18262636"/>
              <a:gd name="connsiteX81" fmla="*/ 1611107 w 12192000"/>
              <a:gd name="connsiteY81" fmla="*/ 13031285 h 18262636"/>
              <a:gd name="connsiteX82" fmla="*/ 1651366 w 12192000"/>
              <a:gd name="connsiteY82" fmla="*/ 13027625 h 18262636"/>
              <a:gd name="connsiteX83" fmla="*/ 1816796 w 12192000"/>
              <a:gd name="connsiteY83" fmla="*/ 12995423 h 18262636"/>
              <a:gd name="connsiteX84" fmla="*/ 1902438 w 12192000"/>
              <a:gd name="connsiteY84" fmla="*/ 12974931 h 18262636"/>
              <a:gd name="connsiteX85" fmla="*/ 2007113 w 12192000"/>
              <a:gd name="connsiteY85" fmla="*/ 12947852 h 18262636"/>
              <a:gd name="connsiteX86" fmla="*/ 2115447 w 12192000"/>
              <a:gd name="connsiteY86" fmla="*/ 12922969 h 18262636"/>
              <a:gd name="connsiteX87" fmla="*/ 2279412 w 12192000"/>
              <a:gd name="connsiteY87" fmla="*/ 12884180 h 18262636"/>
              <a:gd name="connsiteX88" fmla="*/ 2383355 w 12192000"/>
              <a:gd name="connsiteY88" fmla="*/ 12868079 h 18262636"/>
              <a:gd name="connsiteX89" fmla="*/ 2463142 w 12192000"/>
              <a:gd name="connsiteY89" fmla="*/ 12857101 h 18262636"/>
              <a:gd name="connsiteX90" fmla="*/ 2537804 w 12192000"/>
              <a:gd name="connsiteY90" fmla="*/ 12850515 h 18262636"/>
              <a:gd name="connsiteX91" fmla="*/ 2576600 w 12192000"/>
              <a:gd name="connsiteY91" fmla="*/ 12816849 h 18262636"/>
              <a:gd name="connsiteX92" fmla="*/ 2612467 w 12192000"/>
              <a:gd name="connsiteY92" fmla="*/ 12805139 h 18262636"/>
              <a:gd name="connsiteX93" fmla="*/ 2659314 w 12192000"/>
              <a:gd name="connsiteY93" fmla="*/ 12820508 h 18262636"/>
              <a:gd name="connsiteX94" fmla="*/ 2744957 w 12192000"/>
              <a:gd name="connsiteY94" fmla="*/ 12802212 h 18262636"/>
              <a:gd name="connsiteX95" fmla="*/ 2909655 w 12192000"/>
              <a:gd name="connsiteY95" fmla="*/ 12764887 h 18262636"/>
              <a:gd name="connsiteX96" fmla="*/ 2944790 w 12192000"/>
              <a:gd name="connsiteY96" fmla="*/ 12761228 h 18262636"/>
              <a:gd name="connsiteX97" fmla="*/ 2979193 w 12192000"/>
              <a:gd name="connsiteY97" fmla="*/ 12756836 h 18262636"/>
              <a:gd name="connsiteX98" fmla="*/ 3086064 w 12192000"/>
              <a:gd name="connsiteY98" fmla="*/ 12731221 h 18262636"/>
              <a:gd name="connsiteX99" fmla="*/ 3216358 w 12192000"/>
              <a:gd name="connsiteY99" fmla="*/ 12699751 h 18262636"/>
              <a:gd name="connsiteX100" fmla="*/ 3269061 w 12192000"/>
              <a:gd name="connsiteY100" fmla="*/ 12685846 h 18262636"/>
              <a:gd name="connsiteX101" fmla="*/ 3293949 w 12192000"/>
              <a:gd name="connsiteY101" fmla="*/ 12636811 h 18262636"/>
              <a:gd name="connsiteX102" fmla="*/ 3321764 w 12192000"/>
              <a:gd name="connsiteY102" fmla="*/ 12677063 h 18262636"/>
              <a:gd name="connsiteX103" fmla="*/ 3463038 w 12192000"/>
              <a:gd name="connsiteY103" fmla="*/ 12625833 h 18262636"/>
              <a:gd name="connsiteX104" fmla="*/ 3512081 w 12192000"/>
              <a:gd name="connsiteY104" fmla="*/ 12609000 h 18262636"/>
              <a:gd name="connsiteX105" fmla="*/ 3564784 w 12192000"/>
              <a:gd name="connsiteY105" fmla="*/ 12569480 h 18262636"/>
              <a:gd name="connsiteX106" fmla="*/ 3611631 w 12192000"/>
              <a:gd name="connsiteY106" fmla="*/ 12529227 h 18262636"/>
              <a:gd name="connsiteX107" fmla="*/ 3651159 w 12192000"/>
              <a:gd name="connsiteY107" fmla="*/ 12458968 h 18262636"/>
              <a:gd name="connsiteX108" fmla="*/ 3651159 w 12192000"/>
              <a:gd name="connsiteY108" fmla="*/ 12359435 h 18262636"/>
              <a:gd name="connsiteX109" fmla="*/ 3703130 w 12192000"/>
              <a:gd name="connsiteY109" fmla="*/ 12294300 h 18262636"/>
              <a:gd name="connsiteX110" fmla="*/ 3946882 w 12192000"/>
              <a:gd name="connsiteY110" fmla="*/ 12232823 h 18262636"/>
              <a:gd name="connsiteX111" fmla="*/ 4025205 w 12192000"/>
              <a:gd name="connsiteY111" fmla="*/ 12167687 h 18262636"/>
              <a:gd name="connsiteX112" fmla="*/ 4029597 w 12192000"/>
              <a:gd name="connsiteY112" fmla="*/ 12139877 h 18262636"/>
              <a:gd name="connsiteX113" fmla="*/ 3996657 w 12192000"/>
              <a:gd name="connsiteY113" fmla="*/ 12024974 h 18262636"/>
              <a:gd name="connsiteX114" fmla="*/ 3872219 w 12192000"/>
              <a:gd name="connsiteY114" fmla="*/ 12011801 h 18262636"/>
              <a:gd name="connsiteX115" fmla="*/ 3818784 w 12192000"/>
              <a:gd name="connsiteY115" fmla="*/ 11974476 h 18262636"/>
              <a:gd name="connsiteX116" fmla="*/ 3828300 w 12192000"/>
              <a:gd name="connsiteY116" fmla="*/ 11908608 h 18262636"/>
              <a:gd name="connsiteX117" fmla="*/ 3881003 w 12192000"/>
              <a:gd name="connsiteY117" fmla="*/ 11853719 h 18262636"/>
              <a:gd name="connsiteX118" fmla="*/ 3927850 w 12192000"/>
              <a:gd name="connsiteY118" fmla="*/ 11801025 h 18262636"/>
              <a:gd name="connsiteX119" fmla="*/ 3927119 w 12192000"/>
              <a:gd name="connsiteY119" fmla="*/ 11769554 h 18262636"/>
              <a:gd name="connsiteX120" fmla="*/ 3890519 w 12192000"/>
              <a:gd name="connsiteY120" fmla="*/ 11772482 h 18262636"/>
              <a:gd name="connsiteX121" fmla="*/ 3869291 w 12192000"/>
              <a:gd name="connsiteY121" fmla="*/ 11800293 h 18262636"/>
              <a:gd name="connsiteX122" fmla="*/ 3785113 w 12192000"/>
              <a:gd name="connsiteY122" fmla="*/ 11776873 h 18262636"/>
              <a:gd name="connsiteX123" fmla="*/ 3783649 w 12192000"/>
              <a:gd name="connsiteY123" fmla="*/ 11759308 h 18262636"/>
              <a:gd name="connsiteX124" fmla="*/ 3848796 w 12192000"/>
              <a:gd name="connsiteY124" fmla="*/ 11651725 h 18262636"/>
              <a:gd name="connsiteX125" fmla="*/ 4044237 w 12192000"/>
              <a:gd name="connsiteY125" fmla="*/ 11495106 h 18262636"/>
              <a:gd name="connsiteX126" fmla="*/ 4064000 w 12192000"/>
              <a:gd name="connsiteY126" fmla="*/ 11473882 h 18262636"/>
              <a:gd name="connsiteX127" fmla="*/ 4100600 w 12192000"/>
              <a:gd name="connsiteY127" fmla="*/ 11435825 h 18262636"/>
              <a:gd name="connsiteX128" fmla="*/ 4206738 w 12192000"/>
              <a:gd name="connsiteY128" fmla="*/ 11345074 h 18262636"/>
              <a:gd name="connsiteX129" fmla="*/ 4316536 w 12192000"/>
              <a:gd name="connsiteY129" fmla="*/ 11257251 h 18262636"/>
              <a:gd name="connsiteX130" fmla="*/ 4454150 w 12192000"/>
              <a:gd name="connsiteY130" fmla="*/ 11141617 h 18262636"/>
              <a:gd name="connsiteX131" fmla="*/ 4681799 w 12192000"/>
              <a:gd name="connsiteY131" fmla="*/ 10949869 h 18262636"/>
              <a:gd name="connsiteX132" fmla="*/ 4741822 w 12192000"/>
              <a:gd name="connsiteY132" fmla="*/ 10892784 h 18262636"/>
              <a:gd name="connsiteX133" fmla="*/ 4725718 w 12192000"/>
              <a:gd name="connsiteY133" fmla="*/ 10862045 h 18262636"/>
              <a:gd name="connsiteX134" fmla="*/ 4730110 w 12192000"/>
              <a:gd name="connsiteY134" fmla="*/ 10851799 h 18262636"/>
              <a:gd name="connsiteX135" fmla="*/ 4836980 w 12192000"/>
              <a:gd name="connsiteY135" fmla="*/ 10815206 h 18262636"/>
              <a:gd name="connsiteX136" fmla="*/ 4858940 w 12192000"/>
              <a:gd name="connsiteY136" fmla="*/ 10810083 h 18262636"/>
              <a:gd name="connsiteX137" fmla="*/ 4950438 w 12192000"/>
              <a:gd name="connsiteY137" fmla="*/ 10729578 h 18262636"/>
              <a:gd name="connsiteX138" fmla="*/ 5032421 w 12192000"/>
              <a:gd name="connsiteY138" fmla="*/ 10660051 h 18262636"/>
              <a:gd name="connsiteX139" fmla="*/ 5129775 w 12192000"/>
              <a:gd name="connsiteY139" fmla="*/ 10566373 h 18262636"/>
              <a:gd name="connsiteX140" fmla="*/ 5156859 w 12192000"/>
              <a:gd name="connsiteY140" fmla="*/ 10531244 h 18262636"/>
              <a:gd name="connsiteX141" fmla="*/ 5189067 w 12192000"/>
              <a:gd name="connsiteY141" fmla="*/ 10470499 h 18262636"/>
              <a:gd name="connsiteX142" fmla="*/ 5245430 w 12192000"/>
              <a:gd name="connsiteY142" fmla="*/ 10469767 h 18262636"/>
              <a:gd name="connsiteX143" fmla="*/ 5270317 w 12192000"/>
              <a:gd name="connsiteY143" fmla="*/ 10447811 h 18262636"/>
              <a:gd name="connsiteX144" fmla="*/ 5318628 w 12192000"/>
              <a:gd name="connsiteY144" fmla="*/ 10432442 h 18262636"/>
              <a:gd name="connsiteX145" fmla="*/ 5446726 w 12192000"/>
              <a:gd name="connsiteY145" fmla="*/ 10438297 h 18262636"/>
              <a:gd name="connsiteX146" fmla="*/ 5587268 w 12192000"/>
              <a:gd name="connsiteY146" fmla="*/ 10438297 h 18262636"/>
              <a:gd name="connsiteX147" fmla="*/ 5632652 w 12192000"/>
              <a:gd name="connsiteY147" fmla="*/ 10436101 h 18262636"/>
              <a:gd name="connsiteX148" fmla="*/ 5639239 w 12192000"/>
              <a:gd name="connsiteY148" fmla="*/ 10335105 h 18262636"/>
              <a:gd name="connsiteX149" fmla="*/ 5665591 w 12192000"/>
              <a:gd name="connsiteY149" fmla="*/ 10324859 h 18262636"/>
              <a:gd name="connsiteX150" fmla="*/ 5697799 w 12192000"/>
              <a:gd name="connsiteY150" fmla="*/ 10302902 h 18262636"/>
              <a:gd name="connsiteX151" fmla="*/ 5735771 w 12192000"/>
              <a:gd name="connsiteY151" fmla="*/ 10277928 h 18262636"/>
              <a:gd name="connsiteX152" fmla="*/ 0 w 12192000"/>
              <a:gd name="connsiteY152" fmla="*/ 0 h 18262636"/>
              <a:gd name="connsiteX153" fmla="*/ 12192000 w 12192000"/>
              <a:gd name="connsiteY153" fmla="*/ 0 h 18262636"/>
              <a:gd name="connsiteX154" fmla="*/ 12192000 w 12192000"/>
              <a:gd name="connsiteY154" fmla="*/ 4506474 h 18262636"/>
              <a:gd name="connsiteX155" fmla="*/ 12157597 w 12192000"/>
              <a:gd name="connsiteY155" fmla="*/ 4501352 h 18262636"/>
              <a:gd name="connsiteX156" fmla="*/ 12087326 w 12192000"/>
              <a:gd name="connsiteY156" fmla="*/ 4500621 h 18262636"/>
              <a:gd name="connsiteX157" fmla="*/ 104675 w 12192000"/>
              <a:gd name="connsiteY157" fmla="*/ 4500621 h 18262636"/>
              <a:gd name="connsiteX158" fmla="*/ 0 w 12192000"/>
              <a:gd name="connsiteY158" fmla="*/ 4494767 h 18262636"/>
              <a:gd name="connsiteX159" fmla="*/ 0 w 12192000"/>
              <a:gd name="connsiteY159" fmla="*/ 0 h 18262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</a:cxnLst>
            <a:rect l="l" t="t" r="r" b="b"/>
            <a:pathLst>
              <a:path w="12192000" h="18262636">
                <a:moveTo>
                  <a:pt x="5735771" y="10277928"/>
                </a:moveTo>
                <a:cubicBezTo>
                  <a:pt x="5748672" y="10278385"/>
                  <a:pt x="5761482" y="10287534"/>
                  <a:pt x="5773193" y="10305098"/>
                </a:cubicBezTo>
                <a:cubicBezTo>
                  <a:pt x="5780514" y="10316076"/>
                  <a:pt x="5787833" y="10323395"/>
                  <a:pt x="5800277" y="10324859"/>
                </a:cubicBezTo>
                <a:cubicBezTo>
                  <a:pt x="5809061" y="10326322"/>
                  <a:pt x="5818577" y="10329981"/>
                  <a:pt x="5828825" y="10332909"/>
                </a:cubicBezTo>
                <a:cubicBezTo>
                  <a:pt x="5828825" y="10356329"/>
                  <a:pt x="5828825" y="10377552"/>
                  <a:pt x="5829556" y="10398776"/>
                </a:cubicBezTo>
                <a:cubicBezTo>
                  <a:pt x="5830288" y="10420733"/>
                  <a:pt x="5839072" y="10430247"/>
                  <a:pt x="5862496" y="10430247"/>
                </a:cubicBezTo>
                <a:cubicBezTo>
                  <a:pt x="5915200" y="10431710"/>
                  <a:pt x="5967170" y="10431710"/>
                  <a:pt x="6019873" y="10430978"/>
                </a:cubicBezTo>
                <a:cubicBezTo>
                  <a:pt x="6055009" y="10430247"/>
                  <a:pt x="6090145" y="10428051"/>
                  <a:pt x="6125280" y="10426587"/>
                </a:cubicBezTo>
                <a:cubicBezTo>
                  <a:pt x="6235810" y="10424392"/>
                  <a:pt x="6347072" y="10421464"/>
                  <a:pt x="6457603" y="10419269"/>
                </a:cubicBezTo>
                <a:cubicBezTo>
                  <a:pt x="6573257" y="10417805"/>
                  <a:pt x="6688179" y="10417805"/>
                  <a:pt x="6803101" y="10414877"/>
                </a:cubicBezTo>
                <a:cubicBezTo>
                  <a:pt x="6855804" y="10413414"/>
                  <a:pt x="6907775" y="10408291"/>
                  <a:pt x="6960479" y="10405363"/>
                </a:cubicBezTo>
                <a:cubicBezTo>
                  <a:pt x="6999274" y="10403900"/>
                  <a:pt x="7038069" y="10404631"/>
                  <a:pt x="7076865" y="10403900"/>
                </a:cubicBezTo>
                <a:cubicBezTo>
                  <a:pt x="7095897" y="10403168"/>
                  <a:pt x="7112732" y="10409754"/>
                  <a:pt x="7122248" y="10425856"/>
                </a:cubicBezTo>
                <a:cubicBezTo>
                  <a:pt x="7137620" y="10454398"/>
                  <a:pt x="7163239" y="10471231"/>
                  <a:pt x="7188127" y="10490991"/>
                </a:cubicBezTo>
                <a:cubicBezTo>
                  <a:pt x="7237170" y="10531975"/>
                  <a:pt x="7284750" y="10575887"/>
                  <a:pt x="7333061" y="10618335"/>
                </a:cubicBezTo>
                <a:cubicBezTo>
                  <a:pt x="7396012" y="10673225"/>
                  <a:pt x="7458963" y="10728846"/>
                  <a:pt x="7521182" y="10783736"/>
                </a:cubicBezTo>
                <a:cubicBezTo>
                  <a:pt x="7572421" y="10829111"/>
                  <a:pt x="7622928" y="10874487"/>
                  <a:pt x="7674167" y="10919862"/>
                </a:cubicBezTo>
                <a:cubicBezTo>
                  <a:pt x="7713695" y="10954260"/>
                  <a:pt x="7753954" y="10987926"/>
                  <a:pt x="7793482" y="11022323"/>
                </a:cubicBezTo>
                <a:cubicBezTo>
                  <a:pt x="7821297" y="11046475"/>
                  <a:pt x="7849113" y="11070626"/>
                  <a:pt x="7876196" y="11095509"/>
                </a:cubicBezTo>
                <a:cubicBezTo>
                  <a:pt x="7910600" y="11126979"/>
                  <a:pt x="7943539" y="11159913"/>
                  <a:pt x="7978675" y="11190651"/>
                </a:cubicBezTo>
                <a:cubicBezTo>
                  <a:pt x="8005026" y="11214071"/>
                  <a:pt x="8033574" y="11233831"/>
                  <a:pt x="8059925" y="11256519"/>
                </a:cubicBezTo>
                <a:cubicBezTo>
                  <a:pt x="8095061" y="11287257"/>
                  <a:pt x="8128732" y="11319459"/>
                  <a:pt x="8162404" y="11350197"/>
                </a:cubicBezTo>
                <a:cubicBezTo>
                  <a:pt x="8163136" y="11374349"/>
                  <a:pt x="8152888" y="11393377"/>
                  <a:pt x="8144104" y="11412406"/>
                </a:cubicBezTo>
                <a:cubicBezTo>
                  <a:pt x="8131660" y="11439485"/>
                  <a:pt x="8136052" y="11459977"/>
                  <a:pt x="8157280" y="11481201"/>
                </a:cubicBezTo>
                <a:cubicBezTo>
                  <a:pt x="8190219" y="11513403"/>
                  <a:pt x="8203395" y="11517794"/>
                  <a:pt x="8244386" y="11496570"/>
                </a:cubicBezTo>
                <a:cubicBezTo>
                  <a:pt x="8270738" y="11483396"/>
                  <a:pt x="8297822" y="11473882"/>
                  <a:pt x="8326369" y="11467295"/>
                </a:cubicBezTo>
                <a:cubicBezTo>
                  <a:pt x="8362237" y="11458513"/>
                  <a:pt x="8397372" y="11445339"/>
                  <a:pt x="8433239" y="11438021"/>
                </a:cubicBezTo>
                <a:cubicBezTo>
                  <a:pt x="8485942" y="11427043"/>
                  <a:pt x="8540110" y="11420456"/>
                  <a:pt x="8593545" y="11409478"/>
                </a:cubicBezTo>
                <a:cubicBezTo>
                  <a:pt x="8643320" y="11399964"/>
                  <a:pt x="8694559" y="11393377"/>
                  <a:pt x="8740674" y="11374349"/>
                </a:cubicBezTo>
                <a:cubicBezTo>
                  <a:pt x="8786790" y="11355321"/>
                  <a:pt x="8832905" y="11345806"/>
                  <a:pt x="8880484" y="11337756"/>
                </a:cubicBezTo>
                <a:cubicBezTo>
                  <a:pt x="8944167" y="11327510"/>
                  <a:pt x="9006386" y="11315068"/>
                  <a:pt x="9070069" y="11305554"/>
                </a:cubicBezTo>
                <a:cubicBezTo>
                  <a:pt x="9094957" y="11301894"/>
                  <a:pt x="9119112" y="11296771"/>
                  <a:pt x="9142536" y="11286525"/>
                </a:cubicBezTo>
                <a:cubicBezTo>
                  <a:pt x="9172548" y="11273352"/>
                  <a:pt x="9205487" y="11265301"/>
                  <a:pt x="9236963" y="11256519"/>
                </a:cubicBezTo>
                <a:cubicBezTo>
                  <a:pt x="9277954" y="11245541"/>
                  <a:pt x="9320409" y="11238222"/>
                  <a:pt x="9357741" y="11214803"/>
                </a:cubicBezTo>
                <a:cubicBezTo>
                  <a:pt x="9368720" y="11208216"/>
                  <a:pt x="9383360" y="11207484"/>
                  <a:pt x="9395804" y="11203825"/>
                </a:cubicBezTo>
                <a:cubicBezTo>
                  <a:pt x="9411176" y="11199434"/>
                  <a:pt x="9427280" y="11197238"/>
                  <a:pt x="9439723" y="11189188"/>
                </a:cubicBezTo>
                <a:cubicBezTo>
                  <a:pt x="9467539" y="11171623"/>
                  <a:pt x="9496818" y="11154790"/>
                  <a:pt x="9518778" y="11130639"/>
                </a:cubicBezTo>
                <a:cubicBezTo>
                  <a:pt x="9546594" y="11099901"/>
                  <a:pt x="9580265" y="11092582"/>
                  <a:pt x="9617597" y="11091118"/>
                </a:cubicBezTo>
                <a:cubicBezTo>
                  <a:pt x="9650536" y="11088923"/>
                  <a:pt x="9682744" y="11087459"/>
                  <a:pt x="9714951" y="11077213"/>
                </a:cubicBezTo>
                <a:cubicBezTo>
                  <a:pt x="9736911" y="11069894"/>
                  <a:pt x="9758138" y="11061112"/>
                  <a:pt x="9777902" y="11047938"/>
                </a:cubicBezTo>
                <a:cubicBezTo>
                  <a:pt x="9802790" y="11030374"/>
                  <a:pt x="9830605" y="11017932"/>
                  <a:pt x="9864277" y="11023055"/>
                </a:cubicBezTo>
                <a:cubicBezTo>
                  <a:pt x="9883308" y="11025251"/>
                  <a:pt x="9903072" y="11019396"/>
                  <a:pt x="9922104" y="11016468"/>
                </a:cubicBezTo>
                <a:cubicBezTo>
                  <a:pt x="9949187" y="11012809"/>
                  <a:pt x="9976271" y="11009150"/>
                  <a:pt x="10002622" y="11004758"/>
                </a:cubicBezTo>
                <a:cubicBezTo>
                  <a:pt x="10058254" y="10995244"/>
                  <a:pt x="10114617" y="10988657"/>
                  <a:pt x="10165856" y="10965238"/>
                </a:cubicBezTo>
                <a:cubicBezTo>
                  <a:pt x="10217095" y="10942550"/>
                  <a:pt x="10271262" y="10924985"/>
                  <a:pt x="10319573" y="10894979"/>
                </a:cubicBezTo>
                <a:cubicBezTo>
                  <a:pt x="10345193" y="10878878"/>
                  <a:pt x="10380329" y="10883269"/>
                  <a:pt x="10407412" y="10865705"/>
                </a:cubicBezTo>
                <a:cubicBezTo>
                  <a:pt x="10458651" y="10867168"/>
                  <a:pt x="10499643" y="10837162"/>
                  <a:pt x="10545758" y="10822525"/>
                </a:cubicBezTo>
                <a:cubicBezTo>
                  <a:pt x="10596997" y="10805692"/>
                  <a:pt x="10648968" y="10791787"/>
                  <a:pt x="10702403" y="10780809"/>
                </a:cubicBezTo>
                <a:cubicBezTo>
                  <a:pt x="10746323" y="10772026"/>
                  <a:pt x="10788778" y="10757389"/>
                  <a:pt x="10831965" y="10744947"/>
                </a:cubicBezTo>
                <a:cubicBezTo>
                  <a:pt x="10839285" y="10743484"/>
                  <a:pt x="10845873" y="10737629"/>
                  <a:pt x="10853193" y="10736897"/>
                </a:cubicBezTo>
                <a:cubicBezTo>
                  <a:pt x="10927856" y="10734701"/>
                  <a:pt x="10995199" y="10696645"/>
                  <a:pt x="11069862" y="10692985"/>
                </a:cubicBezTo>
                <a:cubicBezTo>
                  <a:pt x="11083037" y="10692253"/>
                  <a:pt x="11096945" y="10688594"/>
                  <a:pt x="11110121" y="10688594"/>
                </a:cubicBezTo>
                <a:cubicBezTo>
                  <a:pt x="11138669" y="10689326"/>
                  <a:pt x="11162824" y="10680543"/>
                  <a:pt x="11188444" y="10668102"/>
                </a:cubicBezTo>
                <a:cubicBezTo>
                  <a:pt x="11227971" y="10647610"/>
                  <a:pt x="11271159" y="10638095"/>
                  <a:pt x="11318738" y="10651269"/>
                </a:cubicBezTo>
                <a:cubicBezTo>
                  <a:pt x="11331182" y="10644682"/>
                  <a:pt x="11344357" y="10637364"/>
                  <a:pt x="11358265" y="10630045"/>
                </a:cubicBezTo>
                <a:cubicBezTo>
                  <a:pt x="11364853" y="10626386"/>
                  <a:pt x="11371441" y="10621262"/>
                  <a:pt x="11378761" y="10619799"/>
                </a:cubicBezTo>
                <a:cubicBezTo>
                  <a:pt x="11425608" y="10613944"/>
                  <a:pt x="11471723" y="10604430"/>
                  <a:pt x="11517839" y="10602966"/>
                </a:cubicBezTo>
                <a:cubicBezTo>
                  <a:pt x="11568346" y="10601502"/>
                  <a:pt x="11614461" y="10586133"/>
                  <a:pt x="11657648" y="10566373"/>
                </a:cubicBezTo>
                <a:cubicBezTo>
                  <a:pt x="11724991" y="10534903"/>
                  <a:pt x="11791602" y="10504897"/>
                  <a:pt x="11864069" y="10485868"/>
                </a:cubicBezTo>
                <a:cubicBezTo>
                  <a:pt x="11901401" y="10476354"/>
                  <a:pt x="11938732" y="10465376"/>
                  <a:pt x="11976795" y="10457325"/>
                </a:cubicBezTo>
                <a:cubicBezTo>
                  <a:pt x="11998023" y="10452934"/>
                  <a:pt x="12016323" y="10445616"/>
                  <a:pt x="12033890" y="10430978"/>
                </a:cubicBezTo>
                <a:cubicBezTo>
                  <a:pt x="12047798" y="10419269"/>
                  <a:pt x="12066830" y="10410486"/>
                  <a:pt x="12085130" y="10405363"/>
                </a:cubicBezTo>
                <a:cubicBezTo>
                  <a:pt x="12120265" y="10395849"/>
                  <a:pt x="12153205" y="10374625"/>
                  <a:pt x="12192000" y="10382676"/>
                </a:cubicBezTo>
                <a:cubicBezTo>
                  <a:pt x="12192000" y="13008597"/>
                  <a:pt x="12192000" y="15635250"/>
                  <a:pt x="12192000" y="18262636"/>
                </a:cubicBezTo>
                <a:cubicBezTo>
                  <a:pt x="8128000" y="18262636"/>
                  <a:pt x="4064000" y="18262636"/>
                  <a:pt x="0" y="18262636"/>
                </a:cubicBezTo>
                <a:cubicBezTo>
                  <a:pt x="0" y="16596185"/>
                  <a:pt x="0" y="14929735"/>
                  <a:pt x="0" y="13263285"/>
                </a:cubicBezTo>
                <a:cubicBezTo>
                  <a:pt x="10980" y="13250843"/>
                  <a:pt x="21960" y="13237670"/>
                  <a:pt x="35868" y="13221569"/>
                </a:cubicBezTo>
                <a:cubicBezTo>
                  <a:pt x="40992" y="13239133"/>
                  <a:pt x="45383" y="13253771"/>
                  <a:pt x="49775" y="13269140"/>
                </a:cubicBezTo>
                <a:cubicBezTo>
                  <a:pt x="93695" y="13273531"/>
                  <a:pt x="135418" y="13276458"/>
                  <a:pt x="175678" y="13254503"/>
                </a:cubicBezTo>
                <a:cubicBezTo>
                  <a:pt x="193977" y="13244988"/>
                  <a:pt x="215937" y="13242793"/>
                  <a:pt x="237896" y="13245720"/>
                </a:cubicBezTo>
                <a:cubicBezTo>
                  <a:pt x="268640" y="13250111"/>
                  <a:pt x="300847" y="13254503"/>
                  <a:pt x="327931" y="13233279"/>
                </a:cubicBezTo>
                <a:cubicBezTo>
                  <a:pt x="330859" y="13231083"/>
                  <a:pt x="335251" y="13229619"/>
                  <a:pt x="338911" y="13230351"/>
                </a:cubicBezTo>
                <a:cubicBezTo>
                  <a:pt x="436997" y="13237670"/>
                  <a:pt x="531424" y="13207663"/>
                  <a:pt x="628046" y="13200345"/>
                </a:cubicBezTo>
                <a:cubicBezTo>
                  <a:pt x="670502" y="13196685"/>
                  <a:pt x="712225" y="13184976"/>
                  <a:pt x="753948" y="13176925"/>
                </a:cubicBezTo>
                <a:cubicBezTo>
                  <a:pt x="830807" y="13163020"/>
                  <a:pt x="906934" y="13149114"/>
                  <a:pt x="983061" y="13133745"/>
                </a:cubicBezTo>
                <a:cubicBezTo>
                  <a:pt x="1019660" y="13126427"/>
                  <a:pt x="1054796" y="13114717"/>
                  <a:pt x="1090663" y="13106666"/>
                </a:cubicBezTo>
                <a:cubicBezTo>
                  <a:pt x="1117015" y="13100080"/>
                  <a:pt x="1143366" y="13092029"/>
                  <a:pt x="1169718" y="13089834"/>
                </a:cubicBezTo>
                <a:cubicBezTo>
                  <a:pt x="1207049" y="13087638"/>
                  <a:pt x="1242185" y="13079588"/>
                  <a:pt x="1278052" y="13069341"/>
                </a:cubicBezTo>
                <a:cubicBezTo>
                  <a:pt x="1283176" y="13067146"/>
                  <a:pt x="1290496" y="13063487"/>
                  <a:pt x="1294156" y="13065682"/>
                </a:cubicBezTo>
                <a:cubicBezTo>
                  <a:pt x="1320508" y="13079588"/>
                  <a:pt x="1343199" y="13062755"/>
                  <a:pt x="1367355" y="13059095"/>
                </a:cubicBezTo>
                <a:cubicBezTo>
                  <a:pt x="1411274" y="13051777"/>
                  <a:pt x="1455925" y="13047386"/>
                  <a:pt x="1500577" y="13042263"/>
                </a:cubicBezTo>
                <a:cubicBezTo>
                  <a:pt x="1537176" y="13038603"/>
                  <a:pt x="1574508" y="13034944"/>
                  <a:pt x="1611107" y="13031285"/>
                </a:cubicBezTo>
                <a:cubicBezTo>
                  <a:pt x="1624283" y="13030553"/>
                  <a:pt x="1638190" y="13026893"/>
                  <a:pt x="1651366" y="13027625"/>
                </a:cubicBezTo>
                <a:cubicBezTo>
                  <a:pt x="1709193" y="13029821"/>
                  <a:pt x="1761897" y="13007865"/>
                  <a:pt x="1816796" y="12995423"/>
                </a:cubicBezTo>
                <a:cubicBezTo>
                  <a:pt x="1845343" y="12989569"/>
                  <a:pt x="1873891" y="12982982"/>
                  <a:pt x="1902438" y="12974931"/>
                </a:cubicBezTo>
                <a:cubicBezTo>
                  <a:pt x="1936842" y="12964685"/>
                  <a:pt x="1970513" y="12952244"/>
                  <a:pt x="2007113" y="12947852"/>
                </a:cubicBezTo>
                <a:cubicBezTo>
                  <a:pt x="2043712" y="12943461"/>
                  <a:pt x="2079580" y="12931751"/>
                  <a:pt x="2115447" y="12922969"/>
                </a:cubicBezTo>
                <a:cubicBezTo>
                  <a:pt x="2169614" y="12909796"/>
                  <a:pt x="2224513" y="12895890"/>
                  <a:pt x="2279412" y="12884180"/>
                </a:cubicBezTo>
                <a:cubicBezTo>
                  <a:pt x="2313816" y="12876130"/>
                  <a:pt x="2348219" y="12868811"/>
                  <a:pt x="2383355" y="12868079"/>
                </a:cubicBezTo>
                <a:cubicBezTo>
                  <a:pt x="2410438" y="12866616"/>
                  <a:pt x="2433862" y="12851247"/>
                  <a:pt x="2463142" y="12857101"/>
                </a:cubicBezTo>
                <a:cubicBezTo>
                  <a:pt x="2486565" y="12861493"/>
                  <a:pt x="2512917" y="12852710"/>
                  <a:pt x="2537804" y="12850515"/>
                </a:cubicBezTo>
                <a:cubicBezTo>
                  <a:pt x="2560496" y="12849051"/>
                  <a:pt x="2572940" y="12842464"/>
                  <a:pt x="2576600" y="12816849"/>
                </a:cubicBezTo>
                <a:cubicBezTo>
                  <a:pt x="2580260" y="12793429"/>
                  <a:pt x="2598559" y="12787575"/>
                  <a:pt x="2612467" y="12805139"/>
                </a:cubicBezTo>
                <a:cubicBezTo>
                  <a:pt x="2626375" y="12822704"/>
                  <a:pt x="2641015" y="12824168"/>
                  <a:pt x="2659314" y="12820508"/>
                </a:cubicBezTo>
                <a:cubicBezTo>
                  <a:pt x="2687862" y="12813922"/>
                  <a:pt x="2716410" y="12808799"/>
                  <a:pt x="2744957" y="12802212"/>
                </a:cubicBezTo>
                <a:cubicBezTo>
                  <a:pt x="2799856" y="12789770"/>
                  <a:pt x="2854755" y="12776597"/>
                  <a:pt x="2909655" y="12764887"/>
                </a:cubicBezTo>
                <a:cubicBezTo>
                  <a:pt x="2921366" y="12761959"/>
                  <a:pt x="2933078" y="12761959"/>
                  <a:pt x="2944790" y="12761228"/>
                </a:cubicBezTo>
                <a:cubicBezTo>
                  <a:pt x="2956502" y="12759764"/>
                  <a:pt x="2970409" y="12762691"/>
                  <a:pt x="2979193" y="12756836"/>
                </a:cubicBezTo>
                <a:cubicBezTo>
                  <a:pt x="3012133" y="12735612"/>
                  <a:pt x="3050928" y="12740004"/>
                  <a:pt x="3086064" y="12731221"/>
                </a:cubicBezTo>
                <a:cubicBezTo>
                  <a:pt x="3129983" y="12720975"/>
                  <a:pt x="3173170" y="12710729"/>
                  <a:pt x="3216358" y="12699751"/>
                </a:cubicBezTo>
                <a:cubicBezTo>
                  <a:pt x="3233925" y="12695360"/>
                  <a:pt x="3250761" y="12690969"/>
                  <a:pt x="3269061" y="12685846"/>
                </a:cubicBezTo>
                <a:cubicBezTo>
                  <a:pt x="3275649" y="12672672"/>
                  <a:pt x="3283700" y="12658035"/>
                  <a:pt x="3293949" y="12636811"/>
                </a:cubicBezTo>
                <a:cubicBezTo>
                  <a:pt x="3305660" y="12653644"/>
                  <a:pt x="3313712" y="12665354"/>
                  <a:pt x="3321764" y="12677063"/>
                </a:cubicBezTo>
                <a:cubicBezTo>
                  <a:pt x="3372271" y="12668281"/>
                  <a:pt x="3420583" y="12655839"/>
                  <a:pt x="3463038" y="12625833"/>
                </a:cubicBezTo>
                <a:cubicBezTo>
                  <a:pt x="3476946" y="12616319"/>
                  <a:pt x="3495977" y="12614855"/>
                  <a:pt x="3512081" y="12609000"/>
                </a:cubicBezTo>
                <a:cubicBezTo>
                  <a:pt x="3534041" y="12601682"/>
                  <a:pt x="3553804" y="12595095"/>
                  <a:pt x="3564784" y="12569480"/>
                </a:cubicBezTo>
                <a:cubicBezTo>
                  <a:pt x="3572104" y="12551915"/>
                  <a:pt x="3593332" y="12536546"/>
                  <a:pt x="3611631" y="12529227"/>
                </a:cubicBezTo>
                <a:cubicBezTo>
                  <a:pt x="3644571" y="12514590"/>
                  <a:pt x="3652623" y="12491170"/>
                  <a:pt x="3651159" y="12458968"/>
                </a:cubicBezTo>
                <a:cubicBezTo>
                  <a:pt x="3650427" y="12426035"/>
                  <a:pt x="3650427" y="12393101"/>
                  <a:pt x="3651159" y="12359435"/>
                </a:cubicBezTo>
                <a:cubicBezTo>
                  <a:pt x="3652623" y="12316255"/>
                  <a:pt x="3661407" y="12306009"/>
                  <a:pt x="3703130" y="12294300"/>
                </a:cubicBezTo>
                <a:cubicBezTo>
                  <a:pt x="3784381" y="12273075"/>
                  <a:pt x="3864900" y="12250388"/>
                  <a:pt x="3946882" y="12232823"/>
                </a:cubicBezTo>
                <a:cubicBezTo>
                  <a:pt x="3987142" y="12224773"/>
                  <a:pt x="4001049" y="12191839"/>
                  <a:pt x="4025205" y="12167687"/>
                </a:cubicBezTo>
                <a:cubicBezTo>
                  <a:pt x="4030329" y="12162564"/>
                  <a:pt x="4029597" y="12149391"/>
                  <a:pt x="4029597" y="12139877"/>
                </a:cubicBezTo>
                <a:cubicBezTo>
                  <a:pt x="4030329" y="12103284"/>
                  <a:pt x="4020081" y="12069618"/>
                  <a:pt x="3996657" y="12024974"/>
                </a:cubicBezTo>
                <a:cubicBezTo>
                  <a:pt x="3957130" y="12020583"/>
                  <a:pt x="3914675" y="12013264"/>
                  <a:pt x="3872219" y="12011801"/>
                </a:cubicBezTo>
                <a:cubicBezTo>
                  <a:pt x="3844404" y="12010337"/>
                  <a:pt x="3826836" y="11996432"/>
                  <a:pt x="3818784" y="11974476"/>
                </a:cubicBezTo>
                <a:cubicBezTo>
                  <a:pt x="3811464" y="11953252"/>
                  <a:pt x="3810732" y="11927637"/>
                  <a:pt x="3828300" y="11908608"/>
                </a:cubicBezTo>
                <a:cubicBezTo>
                  <a:pt x="3845868" y="11889580"/>
                  <a:pt x="3864168" y="11872015"/>
                  <a:pt x="3881003" y="11853719"/>
                </a:cubicBezTo>
                <a:cubicBezTo>
                  <a:pt x="3897107" y="11836886"/>
                  <a:pt x="3912479" y="11819321"/>
                  <a:pt x="3927850" y="11801025"/>
                </a:cubicBezTo>
                <a:cubicBezTo>
                  <a:pt x="3935902" y="11790778"/>
                  <a:pt x="3936634" y="11779800"/>
                  <a:pt x="3927119" y="11769554"/>
                </a:cubicBezTo>
                <a:cubicBezTo>
                  <a:pt x="3917603" y="11760772"/>
                  <a:pt x="3900035" y="11761504"/>
                  <a:pt x="3890519" y="11772482"/>
                </a:cubicBezTo>
                <a:cubicBezTo>
                  <a:pt x="3882467" y="11781264"/>
                  <a:pt x="3877343" y="11792242"/>
                  <a:pt x="3869291" y="11800293"/>
                </a:cubicBezTo>
                <a:cubicBezTo>
                  <a:pt x="3839280" y="11826640"/>
                  <a:pt x="3796093" y="11814198"/>
                  <a:pt x="3785113" y="11776873"/>
                </a:cubicBezTo>
                <a:cubicBezTo>
                  <a:pt x="3783649" y="11771018"/>
                  <a:pt x="3781453" y="11763700"/>
                  <a:pt x="3783649" y="11759308"/>
                </a:cubicBezTo>
                <a:cubicBezTo>
                  <a:pt x="3801948" y="11721983"/>
                  <a:pt x="3810000" y="11677340"/>
                  <a:pt x="3848796" y="11651725"/>
                </a:cubicBezTo>
                <a:cubicBezTo>
                  <a:pt x="3918335" y="11604885"/>
                  <a:pt x="3979090" y="11547068"/>
                  <a:pt x="4044237" y="11495106"/>
                </a:cubicBezTo>
                <a:cubicBezTo>
                  <a:pt x="4051557" y="11489251"/>
                  <a:pt x="4057412" y="11481201"/>
                  <a:pt x="4064000" y="11473882"/>
                </a:cubicBezTo>
                <a:cubicBezTo>
                  <a:pt x="4076444" y="11461440"/>
                  <a:pt x="4086692" y="11446803"/>
                  <a:pt x="4100600" y="11435825"/>
                </a:cubicBezTo>
                <a:cubicBezTo>
                  <a:pt x="4137199" y="11407283"/>
                  <a:pt x="4173067" y="11378008"/>
                  <a:pt x="4206738" y="11345074"/>
                </a:cubicBezTo>
                <a:cubicBezTo>
                  <a:pt x="4240409" y="11312872"/>
                  <a:pt x="4279937" y="11287257"/>
                  <a:pt x="4316536" y="11257251"/>
                </a:cubicBezTo>
                <a:cubicBezTo>
                  <a:pt x="4362652" y="11219194"/>
                  <a:pt x="4408035" y="11180405"/>
                  <a:pt x="4454150" y="11141617"/>
                </a:cubicBezTo>
                <a:cubicBezTo>
                  <a:pt x="4530277" y="11077945"/>
                  <a:pt x="4605672" y="11014273"/>
                  <a:pt x="4681799" y="10949869"/>
                </a:cubicBezTo>
                <a:cubicBezTo>
                  <a:pt x="4702294" y="10932304"/>
                  <a:pt x="4721326" y="10912544"/>
                  <a:pt x="4741822" y="10892784"/>
                </a:cubicBezTo>
                <a:cubicBezTo>
                  <a:pt x="4735966" y="10881806"/>
                  <a:pt x="4730842" y="10871560"/>
                  <a:pt x="4725718" y="10862045"/>
                </a:cubicBezTo>
                <a:cubicBezTo>
                  <a:pt x="4727182" y="10858386"/>
                  <a:pt x="4727182" y="10853995"/>
                  <a:pt x="4730110" y="10851799"/>
                </a:cubicBezTo>
                <a:cubicBezTo>
                  <a:pt x="4761586" y="10829111"/>
                  <a:pt x="4794525" y="10807156"/>
                  <a:pt x="4836980" y="10815206"/>
                </a:cubicBezTo>
                <a:cubicBezTo>
                  <a:pt x="4844300" y="10816670"/>
                  <a:pt x="4853084" y="10814474"/>
                  <a:pt x="4858940" y="10810083"/>
                </a:cubicBezTo>
                <a:cubicBezTo>
                  <a:pt x="4893343" y="10787395"/>
                  <a:pt x="4930675" y="10765439"/>
                  <a:pt x="4950438" y="10729578"/>
                </a:cubicBezTo>
                <a:cubicBezTo>
                  <a:pt x="4969470" y="10693717"/>
                  <a:pt x="5001678" y="10678348"/>
                  <a:pt x="5032421" y="10660051"/>
                </a:cubicBezTo>
                <a:cubicBezTo>
                  <a:pt x="5071948" y="10635900"/>
                  <a:pt x="5113672" y="10616140"/>
                  <a:pt x="5129775" y="10566373"/>
                </a:cubicBezTo>
                <a:cubicBezTo>
                  <a:pt x="5134167" y="10553199"/>
                  <a:pt x="5145147" y="10535635"/>
                  <a:pt x="5156859" y="10531244"/>
                </a:cubicBezTo>
                <a:cubicBezTo>
                  <a:pt x="5189799" y="10520266"/>
                  <a:pt x="5186871" y="10494651"/>
                  <a:pt x="5189067" y="10470499"/>
                </a:cubicBezTo>
                <a:cubicBezTo>
                  <a:pt x="5215418" y="10460985"/>
                  <a:pt x="5218347" y="10460985"/>
                  <a:pt x="5245430" y="10469767"/>
                </a:cubicBezTo>
                <a:cubicBezTo>
                  <a:pt x="5253482" y="10463180"/>
                  <a:pt x="5262265" y="10455862"/>
                  <a:pt x="5270317" y="10447811"/>
                </a:cubicBezTo>
                <a:cubicBezTo>
                  <a:pt x="5284225" y="10433906"/>
                  <a:pt x="5301061" y="10428051"/>
                  <a:pt x="5318628" y="10432442"/>
                </a:cubicBezTo>
                <a:cubicBezTo>
                  <a:pt x="5361084" y="10442688"/>
                  <a:pt x="5404271" y="10437565"/>
                  <a:pt x="5446726" y="10438297"/>
                </a:cubicBezTo>
                <a:cubicBezTo>
                  <a:pt x="5493574" y="10439029"/>
                  <a:pt x="5540421" y="10439029"/>
                  <a:pt x="5587268" y="10438297"/>
                </a:cubicBezTo>
                <a:cubicBezTo>
                  <a:pt x="5602640" y="10438297"/>
                  <a:pt x="5618012" y="10436833"/>
                  <a:pt x="5632652" y="10436101"/>
                </a:cubicBezTo>
                <a:cubicBezTo>
                  <a:pt x="5653879" y="10403168"/>
                  <a:pt x="5632652" y="10369502"/>
                  <a:pt x="5639239" y="10335105"/>
                </a:cubicBezTo>
                <a:cubicBezTo>
                  <a:pt x="5648023" y="10331445"/>
                  <a:pt x="5656075" y="10327054"/>
                  <a:pt x="5665591" y="10324859"/>
                </a:cubicBezTo>
                <a:cubicBezTo>
                  <a:pt x="5679499" y="10321931"/>
                  <a:pt x="5689015" y="10315344"/>
                  <a:pt x="5697799" y="10302902"/>
                </a:cubicBezTo>
                <a:cubicBezTo>
                  <a:pt x="5709877" y="10285704"/>
                  <a:pt x="5722869" y="10277470"/>
                  <a:pt x="5735771" y="10277928"/>
                </a:cubicBezTo>
                <a:close/>
                <a:moveTo>
                  <a:pt x="0" y="0"/>
                </a:moveTo>
                <a:cubicBezTo>
                  <a:pt x="4064000" y="0"/>
                  <a:pt x="8128000" y="0"/>
                  <a:pt x="12192000" y="0"/>
                </a:cubicBezTo>
                <a:cubicBezTo>
                  <a:pt x="12192000" y="1502158"/>
                  <a:pt x="12192000" y="3004316"/>
                  <a:pt x="12192000" y="4506474"/>
                </a:cubicBezTo>
                <a:cubicBezTo>
                  <a:pt x="12180288" y="4504279"/>
                  <a:pt x="12169308" y="4501352"/>
                  <a:pt x="12157597" y="4501352"/>
                </a:cubicBezTo>
                <a:cubicBezTo>
                  <a:pt x="12134173" y="4500621"/>
                  <a:pt x="12110749" y="4500621"/>
                  <a:pt x="12087326" y="4500621"/>
                </a:cubicBezTo>
                <a:cubicBezTo>
                  <a:pt x="8093597" y="4500621"/>
                  <a:pt x="4099136" y="4500621"/>
                  <a:pt x="104675" y="4500621"/>
                </a:cubicBezTo>
                <a:cubicBezTo>
                  <a:pt x="69539" y="4500621"/>
                  <a:pt x="35136" y="4496962"/>
                  <a:pt x="0" y="4494767"/>
                </a:cubicBezTo>
                <a:cubicBezTo>
                  <a:pt x="0" y="2996999"/>
                  <a:pt x="0" y="1498499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FC5E0155-97F4-482B-BA5E-E7C9F8BCDDF0}"/>
              </a:ext>
            </a:extLst>
          </p:cNvPr>
          <p:cNvSpPr/>
          <p:nvPr userDrawn="1"/>
        </p:nvSpPr>
        <p:spPr>
          <a:xfrm>
            <a:off x="-14288" y="0"/>
            <a:ext cx="9158288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839115"/>
      </p:ext>
    </p:extLst>
  </p:cSld>
  <p:clrMapOvr>
    <a:masterClrMapping/>
  </p:clrMapOvr>
  <p:transition spd="slow">
    <p:push dir="u"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4633A1-9528-4DE7-91AA-3E09BA56B6B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1726517"/>
            <a:ext cx="9144000" cy="13696977"/>
          </a:xfrm>
          <a:custGeom>
            <a:avLst/>
            <a:gdLst>
              <a:gd name="connsiteX0" fmla="*/ 0 w 12192000"/>
              <a:gd name="connsiteY0" fmla="*/ 0 h 18262636"/>
              <a:gd name="connsiteX1" fmla="*/ 12192000 w 12192000"/>
              <a:gd name="connsiteY1" fmla="*/ 0 h 18262636"/>
              <a:gd name="connsiteX2" fmla="*/ 12192000 w 12192000"/>
              <a:gd name="connsiteY2" fmla="*/ 18262636 h 18262636"/>
              <a:gd name="connsiteX3" fmla="*/ 0 w 12192000"/>
              <a:gd name="connsiteY3" fmla="*/ 18262636 h 18262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8262636">
                <a:moveTo>
                  <a:pt x="0" y="0"/>
                </a:moveTo>
                <a:lnTo>
                  <a:pt x="12192000" y="0"/>
                </a:lnTo>
                <a:lnTo>
                  <a:pt x="12192000" y="18262636"/>
                </a:lnTo>
                <a:lnTo>
                  <a:pt x="0" y="1826263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FC5E0155-97F4-482B-BA5E-E7C9F8BCDDF0}"/>
              </a:ext>
            </a:extLst>
          </p:cNvPr>
          <p:cNvSpPr/>
          <p:nvPr userDrawn="1"/>
        </p:nvSpPr>
        <p:spPr>
          <a:xfrm>
            <a:off x="-14288" y="-5143500"/>
            <a:ext cx="9158288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 dirty="0">
              <a:latin typeface="Open Sans" panose="020B0606030504020204" pitchFamily="34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203A5FA-E1CA-416A-92A3-94BDDD0970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08139" y="1042673"/>
            <a:ext cx="2471233" cy="3058154"/>
          </a:xfrm>
          <a:custGeom>
            <a:avLst/>
            <a:gdLst>
              <a:gd name="connsiteX0" fmla="*/ 0 w 12192000"/>
              <a:gd name="connsiteY0" fmla="*/ 0 h 18262636"/>
              <a:gd name="connsiteX1" fmla="*/ 12192000 w 12192000"/>
              <a:gd name="connsiteY1" fmla="*/ 0 h 18262636"/>
              <a:gd name="connsiteX2" fmla="*/ 12192000 w 12192000"/>
              <a:gd name="connsiteY2" fmla="*/ 18262636 h 18262636"/>
              <a:gd name="connsiteX3" fmla="*/ 0 w 12192000"/>
              <a:gd name="connsiteY3" fmla="*/ 18262636 h 18262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8262636">
                <a:moveTo>
                  <a:pt x="0" y="0"/>
                </a:moveTo>
                <a:lnTo>
                  <a:pt x="12192000" y="0"/>
                </a:lnTo>
                <a:lnTo>
                  <a:pt x="12192000" y="18262636"/>
                </a:lnTo>
                <a:lnTo>
                  <a:pt x="0" y="1826263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848642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FC5E0155-97F4-482B-BA5E-E7C9F8BCDDF0}"/>
              </a:ext>
            </a:extLst>
          </p:cNvPr>
          <p:cNvSpPr/>
          <p:nvPr userDrawn="1"/>
        </p:nvSpPr>
        <p:spPr>
          <a:xfrm>
            <a:off x="0" y="0"/>
            <a:ext cx="915828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 dirty="0">
              <a:latin typeface="Open Sans" panose="020B0606030504020204" pitchFamily="34" charset="0"/>
            </a:endParaRPr>
          </a:p>
        </p:txBody>
      </p:sp>
      <p:sp>
        <p:nvSpPr>
          <p:cNvPr id="68" name="Picture Placeholder 67">
            <a:extLst>
              <a:ext uri="{FF2B5EF4-FFF2-40B4-BE49-F238E27FC236}">
                <a16:creationId xmlns:a16="http://schemas.microsoft.com/office/drawing/2014/main" id="{CAB530E9-FCEB-4E24-B9D2-B3CE6A1A49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-908447"/>
            <a:ext cx="9145191" cy="13694567"/>
          </a:xfrm>
          <a:custGeom>
            <a:avLst/>
            <a:gdLst>
              <a:gd name="connsiteX0" fmla="*/ 0 w 12193588"/>
              <a:gd name="connsiteY0" fmla="*/ 0 h 18259423"/>
              <a:gd name="connsiteX1" fmla="*/ 12193588 w 12193588"/>
              <a:gd name="connsiteY1" fmla="*/ 0 h 18259423"/>
              <a:gd name="connsiteX2" fmla="*/ 12193588 w 12193588"/>
              <a:gd name="connsiteY2" fmla="*/ 18259423 h 18259423"/>
              <a:gd name="connsiteX3" fmla="*/ 0 w 12193588"/>
              <a:gd name="connsiteY3" fmla="*/ 18259423 h 18259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8" h="18259423">
                <a:moveTo>
                  <a:pt x="0" y="0"/>
                </a:moveTo>
                <a:lnTo>
                  <a:pt x="12193588" y="0"/>
                </a:lnTo>
                <a:lnTo>
                  <a:pt x="12193588" y="18259423"/>
                </a:lnTo>
                <a:lnTo>
                  <a:pt x="0" y="1825942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C8A7C6E9-E772-4A7C-AA64-6D18F1054B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191" y="-908447"/>
            <a:ext cx="9146381" cy="13694567"/>
          </a:xfrm>
          <a:custGeom>
            <a:avLst/>
            <a:gdLst>
              <a:gd name="connsiteX0" fmla="*/ 6296643 w 12195175"/>
              <a:gd name="connsiteY0" fmla="*/ 12671424 h 18259423"/>
              <a:gd name="connsiteX1" fmla="*/ 6284031 w 12195175"/>
              <a:gd name="connsiteY1" fmla="*/ 12763246 h 18259423"/>
              <a:gd name="connsiteX2" fmla="*/ 6285178 w 12195175"/>
              <a:gd name="connsiteY2" fmla="*/ 12900978 h 18259423"/>
              <a:gd name="connsiteX3" fmla="*/ 6300083 w 12195175"/>
              <a:gd name="connsiteY3" fmla="*/ 13054779 h 18259423"/>
              <a:gd name="connsiteX4" fmla="*/ 6300083 w 12195175"/>
              <a:gd name="connsiteY4" fmla="*/ 13353199 h 18259423"/>
              <a:gd name="connsiteX5" fmla="*/ 6300083 w 12195175"/>
              <a:gd name="connsiteY5" fmla="*/ 13397962 h 18259423"/>
              <a:gd name="connsiteX6" fmla="*/ 6311548 w 12195175"/>
              <a:gd name="connsiteY6" fmla="*/ 13404849 h 18259423"/>
              <a:gd name="connsiteX7" fmla="*/ 6371168 w 12195175"/>
              <a:gd name="connsiteY7" fmla="*/ 13356643 h 18259423"/>
              <a:gd name="connsiteX8" fmla="*/ 6454864 w 12195175"/>
              <a:gd name="connsiteY8" fmla="*/ 13302698 h 18259423"/>
              <a:gd name="connsiteX9" fmla="*/ 6508751 w 12195175"/>
              <a:gd name="connsiteY9" fmla="*/ 13280890 h 18259423"/>
              <a:gd name="connsiteX10" fmla="*/ 6508751 w 12195175"/>
              <a:gd name="connsiteY10" fmla="*/ 13201694 h 18259423"/>
              <a:gd name="connsiteX11" fmla="*/ 6447985 w 12195175"/>
              <a:gd name="connsiteY11" fmla="*/ 13135123 h 18259423"/>
              <a:gd name="connsiteX12" fmla="*/ 6412443 w 12195175"/>
              <a:gd name="connsiteY12" fmla="*/ 12970992 h 18259423"/>
              <a:gd name="connsiteX13" fmla="*/ 6316134 w 12195175"/>
              <a:gd name="connsiteY13" fmla="*/ 12698970 h 18259423"/>
              <a:gd name="connsiteX14" fmla="*/ 6296643 w 12195175"/>
              <a:gd name="connsiteY14" fmla="*/ 12671424 h 18259423"/>
              <a:gd name="connsiteX15" fmla="*/ 5127574 w 12195175"/>
              <a:gd name="connsiteY15" fmla="*/ 9880166 h 18259423"/>
              <a:gd name="connsiteX16" fmla="*/ 5106989 w 12195175"/>
              <a:gd name="connsiteY16" fmla="*/ 9901958 h 18259423"/>
              <a:gd name="connsiteX17" fmla="*/ 5149851 w 12195175"/>
              <a:gd name="connsiteY17" fmla="*/ 9893876 h 18259423"/>
              <a:gd name="connsiteX18" fmla="*/ 5127574 w 12195175"/>
              <a:gd name="connsiteY18" fmla="*/ 9880166 h 18259423"/>
              <a:gd name="connsiteX19" fmla="*/ 5024922 w 12195175"/>
              <a:gd name="connsiteY19" fmla="*/ 9814481 h 18259423"/>
              <a:gd name="connsiteX20" fmla="*/ 5004753 w 12195175"/>
              <a:gd name="connsiteY20" fmla="*/ 9821085 h 18259423"/>
              <a:gd name="connsiteX21" fmla="*/ 5005890 w 12195175"/>
              <a:gd name="connsiteY21" fmla="*/ 9879653 h 18259423"/>
              <a:gd name="connsiteX22" fmla="*/ 5052478 w 12195175"/>
              <a:gd name="connsiteY22" fmla="*/ 9918699 h 18259423"/>
              <a:gd name="connsiteX23" fmla="*/ 5091113 w 12195175"/>
              <a:gd name="connsiteY23" fmla="*/ 9894583 h 18259423"/>
              <a:gd name="connsiteX24" fmla="*/ 5043387 w 12195175"/>
              <a:gd name="connsiteY24" fmla="*/ 9826827 h 18259423"/>
              <a:gd name="connsiteX25" fmla="*/ 5024922 w 12195175"/>
              <a:gd name="connsiteY25" fmla="*/ 9814481 h 18259423"/>
              <a:gd name="connsiteX26" fmla="*/ 5159044 w 12195175"/>
              <a:gd name="connsiteY26" fmla="*/ 9180626 h 18259423"/>
              <a:gd name="connsiteX27" fmla="*/ 5208631 w 12195175"/>
              <a:gd name="connsiteY27" fmla="*/ 9182634 h 18259423"/>
              <a:gd name="connsiteX28" fmla="*/ 5249951 w 12195175"/>
              <a:gd name="connsiteY28" fmla="*/ 9199846 h 18259423"/>
              <a:gd name="connsiteX29" fmla="*/ 5367025 w 12195175"/>
              <a:gd name="connsiteY29" fmla="*/ 9268697 h 18259423"/>
              <a:gd name="connsiteX30" fmla="*/ 5493281 w 12195175"/>
              <a:gd name="connsiteY30" fmla="*/ 9363940 h 18259423"/>
              <a:gd name="connsiteX31" fmla="*/ 5575921 w 12195175"/>
              <a:gd name="connsiteY31" fmla="*/ 9443118 h 18259423"/>
              <a:gd name="connsiteX32" fmla="*/ 5616094 w 12195175"/>
              <a:gd name="connsiteY32" fmla="*/ 9438528 h 18259423"/>
              <a:gd name="connsiteX33" fmla="*/ 5710213 w 12195175"/>
              <a:gd name="connsiteY33" fmla="*/ 9344432 h 18259423"/>
              <a:gd name="connsiteX34" fmla="*/ 5771044 w 12195175"/>
              <a:gd name="connsiteY34" fmla="*/ 9308860 h 18259423"/>
              <a:gd name="connsiteX35" fmla="*/ 5815807 w 12195175"/>
              <a:gd name="connsiteY35" fmla="*/ 9287057 h 18259423"/>
              <a:gd name="connsiteX36" fmla="*/ 5914517 w 12195175"/>
              <a:gd name="connsiteY36" fmla="*/ 9315745 h 18259423"/>
              <a:gd name="connsiteX37" fmla="*/ 5970758 w 12195175"/>
              <a:gd name="connsiteY37" fmla="*/ 9358203 h 18259423"/>
              <a:gd name="connsiteX38" fmla="*/ 6111935 w 12195175"/>
              <a:gd name="connsiteY38" fmla="*/ 9441971 h 18259423"/>
              <a:gd name="connsiteX39" fmla="*/ 6261147 w 12195175"/>
              <a:gd name="connsiteY39" fmla="*/ 9591147 h 18259423"/>
              <a:gd name="connsiteX40" fmla="*/ 6309353 w 12195175"/>
              <a:gd name="connsiteY40" fmla="*/ 9631310 h 18259423"/>
              <a:gd name="connsiteX41" fmla="*/ 6480373 w 12195175"/>
              <a:gd name="connsiteY41" fmla="*/ 9760978 h 18259423"/>
              <a:gd name="connsiteX42" fmla="*/ 6501033 w 12195175"/>
              <a:gd name="connsiteY42" fmla="*/ 9817206 h 18259423"/>
              <a:gd name="connsiteX43" fmla="*/ 6518250 w 12195175"/>
              <a:gd name="connsiteY43" fmla="*/ 9871139 h 18259423"/>
              <a:gd name="connsiteX44" fmla="*/ 6573343 w 12195175"/>
              <a:gd name="connsiteY44" fmla="*/ 9926219 h 18259423"/>
              <a:gd name="connsiteX45" fmla="*/ 6612368 w 12195175"/>
              <a:gd name="connsiteY45" fmla="*/ 9997365 h 18259423"/>
              <a:gd name="connsiteX46" fmla="*/ 6643358 w 12195175"/>
              <a:gd name="connsiteY46" fmla="*/ 10078838 h 18259423"/>
              <a:gd name="connsiteX47" fmla="*/ 6691565 w 12195175"/>
              <a:gd name="connsiteY47" fmla="*/ 10180966 h 18259423"/>
              <a:gd name="connsiteX48" fmla="*/ 6704190 w 12195175"/>
              <a:gd name="connsiteY48" fmla="*/ 10232604 h 18259423"/>
              <a:gd name="connsiteX49" fmla="*/ 6723702 w 12195175"/>
              <a:gd name="connsiteY49" fmla="*/ 10354240 h 18259423"/>
              <a:gd name="connsiteX50" fmla="*/ 6771909 w 12195175"/>
              <a:gd name="connsiteY50" fmla="*/ 10494236 h 18259423"/>
              <a:gd name="connsiteX51" fmla="*/ 6773057 w 12195175"/>
              <a:gd name="connsiteY51" fmla="*/ 10520629 h 18259423"/>
              <a:gd name="connsiteX52" fmla="*/ 6777648 w 12195175"/>
              <a:gd name="connsiteY52" fmla="*/ 10676690 h 18259423"/>
              <a:gd name="connsiteX53" fmla="*/ 6775353 w 12195175"/>
              <a:gd name="connsiteY53" fmla="*/ 10804063 h 18259423"/>
              <a:gd name="connsiteX54" fmla="*/ 6838480 w 12195175"/>
              <a:gd name="connsiteY54" fmla="*/ 10989960 h 18259423"/>
              <a:gd name="connsiteX55" fmla="*/ 6901608 w 12195175"/>
              <a:gd name="connsiteY55" fmla="*/ 11147168 h 18259423"/>
              <a:gd name="connsiteX56" fmla="*/ 6919973 w 12195175"/>
              <a:gd name="connsiteY56" fmla="*/ 11230936 h 18259423"/>
              <a:gd name="connsiteX57" fmla="*/ 6970475 w 12195175"/>
              <a:gd name="connsiteY57" fmla="*/ 11303229 h 18259423"/>
              <a:gd name="connsiteX58" fmla="*/ 6954406 w 12195175"/>
              <a:gd name="connsiteY58" fmla="*/ 11397325 h 18259423"/>
              <a:gd name="connsiteX59" fmla="*/ 6934894 w 12195175"/>
              <a:gd name="connsiteY59" fmla="*/ 11492568 h 18259423"/>
              <a:gd name="connsiteX60" fmla="*/ 6880948 w 12195175"/>
              <a:gd name="connsiteY60" fmla="*/ 11554534 h 18259423"/>
              <a:gd name="connsiteX61" fmla="*/ 6799456 w 12195175"/>
              <a:gd name="connsiteY61" fmla="*/ 11613056 h 18259423"/>
              <a:gd name="connsiteX62" fmla="*/ 6742067 w 12195175"/>
              <a:gd name="connsiteY62" fmla="*/ 11689940 h 18259423"/>
              <a:gd name="connsiteX63" fmla="*/ 6724850 w 12195175"/>
              <a:gd name="connsiteY63" fmla="*/ 11751905 h 18259423"/>
              <a:gd name="connsiteX64" fmla="*/ 6670904 w 12195175"/>
              <a:gd name="connsiteY64" fmla="*/ 11802395 h 18259423"/>
              <a:gd name="connsiteX65" fmla="*/ 6639914 w 12195175"/>
              <a:gd name="connsiteY65" fmla="*/ 11844853 h 18259423"/>
              <a:gd name="connsiteX66" fmla="*/ 6621550 w 12195175"/>
              <a:gd name="connsiteY66" fmla="*/ 11965342 h 18259423"/>
              <a:gd name="connsiteX67" fmla="*/ 6607776 w 12195175"/>
              <a:gd name="connsiteY67" fmla="*/ 11994029 h 18259423"/>
              <a:gd name="connsiteX68" fmla="*/ 6579082 w 12195175"/>
              <a:gd name="connsiteY68" fmla="*/ 12128288 h 18259423"/>
              <a:gd name="connsiteX69" fmla="*/ 6585969 w 12195175"/>
              <a:gd name="connsiteY69" fmla="*/ 12163860 h 18259423"/>
              <a:gd name="connsiteX70" fmla="*/ 6635323 w 12195175"/>
              <a:gd name="connsiteY70" fmla="*/ 12404837 h 18259423"/>
              <a:gd name="connsiteX71" fmla="*/ 6678939 w 12195175"/>
              <a:gd name="connsiteY71" fmla="*/ 12535653 h 18259423"/>
              <a:gd name="connsiteX72" fmla="*/ 6734032 w 12195175"/>
              <a:gd name="connsiteY72" fmla="*/ 12723844 h 18259423"/>
              <a:gd name="connsiteX73" fmla="*/ 6762727 w 12195175"/>
              <a:gd name="connsiteY73" fmla="*/ 12879906 h 18259423"/>
              <a:gd name="connsiteX74" fmla="*/ 6805195 w 12195175"/>
              <a:gd name="connsiteY74" fmla="*/ 13017606 h 18259423"/>
              <a:gd name="connsiteX75" fmla="*/ 6804047 w 12195175"/>
              <a:gd name="connsiteY75" fmla="*/ 13091047 h 18259423"/>
              <a:gd name="connsiteX76" fmla="*/ 6769614 w 12195175"/>
              <a:gd name="connsiteY76" fmla="*/ 13236780 h 18259423"/>
              <a:gd name="connsiteX77" fmla="*/ 6789126 w 12195175"/>
              <a:gd name="connsiteY77" fmla="*/ 13374482 h 18259423"/>
              <a:gd name="connsiteX78" fmla="*/ 6831594 w 12195175"/>
              <a:gd name="connsiteY78" fmla="*/ 13376776 h 18259423"/>
              <a:gd name="connsiteX79" fmla="*/ 6871766 w 12195175"/>
              <a:gd name="connsiteY79" fmla="*/ 13407760 h 18259423"/>
              <a:gd name="connsiteX80" fmla="*/ 6878653 w 12195175"/>
              <a:gd name="connsiteY80" fmla="*/ 13606278 h 18259423"/>
              <a:gd name="connsiteX81" fmla="*/ 6876357 w 12195175"/>
              <a:gd name="connsiteY81" fmla="*/ 13615458 h 18259423"/>
              <a:gd name="connsiteX82" fmla="*/ 6848811 w 12195175"/>
              <a:gd name="connsiteY82" fmla="*/ 13715292 h 18259423"/>
              <a:gd name="connsiteX83" fmla="*/ 6787978 w 12195175"/>
              <a:gd name="connsiteY83" fmla="*/ 13719882 h 18259423"/>
              <a:gd name="connsiteX84" fmla="*/ 6776500 w 12195175"/>
              <a:gd name="connsiteY84" fmla="*/ 13757750 h 18259423"/>
              <a:gd name="connsiteX85" fmla="*/ 6839628 w 12195175"/>
              <a:gd name="connsiteY85" fmla="*/ 13789880 h 18259423"/>
              <a:gd name="connsiteX86" fmla="*/ 6976214 w 12195175"/>
              <a:gd name="connsiteY86" fmla="*/ 13820862 h 18259423"/>
              <a:gd name="connsiteX87" fmla="*/ 7090992 w 12195175"/>
              <a:gd name="connsiteY87" fmla="*/ 13874795 h 18259423"/>
              <a:gd name="connsiteX88" fmla="*/ 7170189 w 12195175"/>
              <a:gd name="connsiteY88" fmla="*/ 13890860 h 18259423"/>
              <a:gd name="connsiteX89" fmla="*/ 7268898 w 12195175"/>
              <a:gd name="connsiteY89" fmla="*/ 13955120 h 18259423"/>
              <a:gd name="connsiteX90" fmla="*/ 7283820 w 12195175"/>
              <a:gd name="connsiteY90" fmla="*/ 13964301 h 18259423"/>
              <a:gd name="connsiteX91" fmla="*/ 7372199 w 12195175"/>
              <a:gd name="connsiteY91" fmla="*/ 14056102 h 18259423"/>
              <a:gd name="connsiteX92" fmla="*/ 7397450 w 12195175"/>
              <a:gd name="connsiteY92" fmla="*/ 14075609 h 18259423"/>
              <a:gd name="connsiteX93" fmla="*/ 7519115 w 12195175"/>
              <a:gd name="connsiteY93" fmla="*/ 14108887 h 18259423"/>
              <a:gd name="connsiteX94" fmla="*/ 7571913 w 12195175"/>
              <a:gd name="connsiteY94" fmla="*/ 14122657 h 18259423"/>
              <a:gd name="connsiteX95" fmla="*/ 7700464 w 12195175"/>
              <a:gd name="connsiteY95" fmla="*/ 14159377 h 18259423"/>
              <a:gd name="connsiteX96" fmla="*/ 7726863 w 12195175"/>
              <a:gd name="connsiteY96" fmla="*/ 14168557 h 18259423"/>
              <a:gd name="connsiteX97" fmla="*/ 7940350 w 12195175"/>
              <a:gd name="connsiteY97" fmla="*/ 14259210 h 18259423"/>
              <a:gd name="connsiteX98" fmla="*/ 8022991 w 12195175"/>
              <a:gd name="connsiteY98" fmla="*/ 14306258 h 18259423"/>
              <a:gd name="connsiteX99" fmla="*/ 8090710 w 12195175"/>
              <a:gd name="connsiteY99" fmla="*/ 14331504 h 18259423"/>
              <a:gd name="connsiteX100" fmla="*/ 8290424 w 12195175"/>
              <a:gd name="connsiteY100" fmla="*/ 14449696 h 18259423"/>
              <a:gd name="connsiteX101" fmla="*/ 8361586 w 12195175"/>
              <a:gd name="connsiteY101" fmla="*/ 14463467 h 18259423"/>
              <a:gd name="connsiteX102" fmla="*/ 8383394 w 12195175"/>
              <a:gd name="connsiteY102" fmla="*/ 14460024 h 18259423"/>
              <a:gd name="connsiteX103" fmla="*/ 8509650 w 12195175"/>
              <a:gd name="connsiteY103" fmla="*/ 14519694 h 18259423"/>
              <a:gd name="connsiteX104" fmla="*/ 8562448 w 12195175"/>
              <a:gd name="connsiteY104" fmla="*/ 14541498 h 18259423"/>
              <a:gd name="connsiteX105" fmla="*/ 8656566 w 12195175"/>
              <a:gd name="connsiteY105" fmla="*/ 14567890 h 18259423"/>
              <a:gd name="connsiteX106" fmla="*/ 8800038 w 12195175"/>
              <a:gd name="connsiteY106" fmla="*/ 14649363 h 18259423"/>
              <a:gd name="connsiteX107" fmla="*/ 8842506 w 12195175"/>
              <a:gd name="connsiteY107" fmla="*/ 14658543 h 18259423"/>
              <a:gd name="connsiteX108" fmla="*/ 8940068 w 12195175"/>
              <a:gd name="connsiteY108" fmla="*/ 14680346 h 18259423"/>
              <a:gd name="connsiteX109" fmla="*/ 9031890 w 12195175"/>
              <a:gd name="connsiteY109" fmla="*/ 14730836 h 18259423"/>
              <a:gd name="connsiteX110" fmla="*/ 9101905 w 12195175"/>
              <a:gd name="connsiteY110" fmla="*/ 14772146 h 18259423"/>
              <a:gd name="connsiteX111" fmla="*/ 9122565 w 12195175"/>
              <a:gd name="connsiteY111" fmla="*/ 14780179 h 18259423"/>
              <a:gd name="connsiteX112" fmla="*/ 9230456 w 12195175"/>
              <a:gd name="connsiteY112" fmla="*/ 14815752 h 18259423"/>
              <a:gd name="connsiteX113" fmla="*/ 9317688 w 12195175"/>
              <a:gd name="connsiteY113" fmla="*/ 14852472 h 18259423"/>
              <a:gd name="connsiteX114" fmla="*/ 9364747 w 12195175"/>
              <a:gd name="connsiteY114" fmla="*/ 14867390 h 18259423"/>
              <a:gd name="connsiteX115" fmla="*/ 9427875 w 12195175"/>
              <a:gd name="connsiteY115" fmla="*/ 14894930 h 18259423"/>
              <a:gd name="connsiteX116" fmla="*/ 9469195 w 12195175"/>
              <a:gd name="connsiteY116" fmla="*/ 14910995 h 18259423"/>
              <a:gd name="connsiteX117" fmla="*/ 9535766 w 12195175"/>
              <a:gd name="connsiteY117" fmla="*/ 14935092 h 18259423"/>
              <a:gd name="connsiteX118" fmla="*/ 9647101 w 12195175"/>
              <a:gd name="connsiteY118" fmla="*/ 15006238 h 18259423"/>
              <a:gd name="connsiteX119" fmla="*/ 9686125 w 12195175"/>
              <a:gd name="connsiteY119" fmla="*/ 15017714 h 18259423"/>
              <a:gd name="connsiteX120" fmla="*/ 9777948 w 12195175"/>
              <a:gd name="connsiteY120" fmla="*/ 15040664 h 18259423"/>
              <a:gd name="connsiteX121" fmla="*/ 9804347 w 12195175"/>
              <a:gd name="connsiteY121" fmla="*/ 15064761 h 18259423"/>
              <a:gd name="connsiteX122" fmla="*/ 9876657 w 12195175"/>
              <a:gd name="connsiteY122" fmla="*/ 15187544 h 18259423"/>
              <a:gd name="connsiteX123" fmla="*/ 9892726 w 12195175"/>
              <a:gd name="connsiteY123" fmla="*/ 15256395 h 18259423"/>
              <a:gd name="connsiteX124" fmla="*/ 9913386 w 12195175"/>
              <a:gd name="connsiteY124" fmla="*/ 15286230 h 18259423"/>
              <a:gd name="connsiteX125" fmla="*/ 9977662 w 12195175"/>
              <a:gd name="connsiteY125" fmla="*/ 15319508 h 18259423"/>
              <a:gd name="connsiteX126" fmla="*/ 10014391 w 12195175"/>
              <a:gd name="connsiteY126" fmla="*/ 15327540 h 18259423"/>
              <a:gd name="connsiteX127" fmla="*/ 10066041 w 12195175"/>
              <a:gd name="connsiteY127" fmla="*/ 15335573 h 18259423"/>
              <a:gd name="connsiteX128" fmla="*/ 10185410 w 12195175"/>
              <a:gd name="connsiteY128" fmla="*/ 15446882 h 18259423"/>
              <a:gd name="connsiteX129" fmla="*/ 10289858 w 12195175"/>
              <a:gd name="connsiteY129" fmla="*/ 15621302 h 18259423"/>
              <a:gd name="connsiteX130" fmla="*/ 10321996 w 12195175"/>
              <a:gd name="connsiteY130" fmla="*/ 15709661 h 18259423"/>
              <a:gd name="connsiteX131" fmla="*/ 10313962 w 12195175"/>
              <a:gd name="connsiteY131" fmla="*/ 15740644 h 18259423"/>
              <a:gd name="connsiteX132" fmla="*/ 10237060 w 12195175"/>
              <a:gd name="connsiteY132" fmla="*/ 15951785 h 18259423"/>
              <a:gd name="connsiteX133" fmla="*/ 10215252 w 12195175"/>
              <a:gd name="connsiteY133" fmla="*/ 16038996 h 18259423"/>
              <a:gd name="connsiteX134" fmla="*/ 10220991 w 12195175"/>
              <a:gd name="connsiteY134" fmla="*/ 16082601 h 18259423"/>
              <a:gd name="connsiteX135" fmla="*/ 10263459 w 12195175"/>
              <a:gd name="connsiteY135" fmla="*/ 16188172 h 18259423"/>
              <a:gd name="connsiteX136" fmla="*/ 10315109 w 12195175"/>
              <a:gd name="connsiteY136" fmla="*/ 16283415 h 18259423"/>
              <a:gd name="connsiteX137" fmla="*/ 10332326 w 12195175"/>
              <a:gd name="connsiteY137" fmla="*/ 16315545 h 18259423"/>
              <a:gd name="connsiteX138" fmla="*/ 10387420 w 12195175"/>
              <a:gd name="connsiteY138" fmla="*/ 16448656 h 18259423"/>
              <a:gd name="connsiteX139" fmla="*/ 10444809 w 12195175"/>
              <a:gd name="connsiteY139" fmla="*/ 16566850 h 18259423"/>
              <a:gd name="connsiteX140" fmla="*/ 10473503 w 12195175"/>
              <a:gd name="connsiteY140" fmla="*/ 16607012 h 18259423"/>
              <a:gd name="connsiteX141" fmla="*/ 10494163 w 12195175"/>
              <a:gd name="connsiteY141" fmla="*/ 16558817 h 18259423"/>
              <a:gd name="connsiteX142" fmla="*/ 10502198 w 12195175"/>
              <a:gd name="connsiteY142" fmla="*/ 16523244 h 18259423"/>
              <a:gd name="connsiteX143" fmla="*/ 10553848 w 12195175"/>
              <a:gd name="connsiteY143" fmla="*/ 16480786 h 18259423"/>
              <a:gd name="connsiteX144" fmla="*/ 10608941 w 12195175"/>
              <a:gd name="connsiteY144" fmla="*/ 16461278 h 18259423"/>
              <a:gd name="connsiteX145" fmla="*/ 10680104 w 12195175"/>
              <a:gd name="connsiteY145" fmla="*/ 16471606 h 18259423"/>
              <a:gd name="connsiteX146" fmla="*/ 10800621 w 12195175"/>
              <a:gd name="connsiteY146" fmla="*/ 16550784 h 18259423"/>
              <a:gd name="connsiteX147" fmla="*/ 10828168 w 12195175"/>
              <a:gd name="connsiteY147" fmla="*/ 16582914 h 18259423"/>
              <a:gd name="connsiteX148" fmla="*/ 10877522 w 12195175"/>
              <a:gd name="connsiteY148" fmla="*/ 16624225 h 18259423"/>
              <a:gd name="connsiteX149" fmla="*/ 10910808 w 12195175"/>
              <a:gd name="connsiteY149" fmla="*/ 16651765 h 18259423"/>
              <a:gd name="connsiteX150" fmla="*/ 10955571 w 12195175"/>
              <a:gd name="connsiteY150" fmla="*/ 16666682 h 18259423"/>
              <a:gd name="connsiteX151" fmla="*/ 11011813 w 12195175"/>
              <a:gd name="connsiteY151" fmla="*/ 16696518 h 18259423"/>
              <a:gd name="connsiteX152" fmla="*/ 11107078 w 12195175"/>
              <a:gd name="connsiteY152" fmla="*/ 16854874 h 18259423"/>
              <a:gd name="connsiteX153" fmla="*/ 11201197 w 12195175"/>
              <a:gd name="connsiteY153" fmla="*/ 16869792 h 18259423"/>
              <a:gd name="connsiteX154" fmla="*/ 11312531 w 12195175"/>
              <a:gd name="connsiteY154" fmla="*/ 16864054 h 18259423"/>
              <a:gd name="connsiteX155" fmla="*/ 11338930 w 12195175"/>
              <a:gd name="connsiteY155" fmla="*/ 16862906 h 18259423"/>
              <a:gd name="connsiteX156" fmla="*/ 11403206 w 12195175"/>
              <a:gd name="connsiteY156" fmla="*/ 16853726 h 18259423"/>
              <a:gd name="connsiteX157" fmla="*/ 11429605 w 12195175"/>
              <a:gd name="connsiteY157" fmla="*/ 16893888 h 18259423"/>
              <a:gd name="connsiteX158" fmla="*/ 11481255 w 12195175"/>
              <a:gd name="connsiteY158" fmla="*/ 16887004 h 18259423"/>
              <a:gd name="connsiteX159" fmla="*/ 11579964 w 12195175"/>
              <a:gd name="connsiteY159" fmla="*/ 16893888 h 18259423"/>
              <a:gd name="connsiteX160" fmla="*/ 11592590 w 12195175"/>
              <a:gd name="connsiteY160" fmla="*/ 16898480 h 18259423"/>
              <a:gd name="connsiteX161" fmla="*/ 11723437 w 12195175"/>
              <a:gd name="connsiteY161" fmla="*/ 16882414 h 18259423"/>
              <a:gd name="connsiteX162" fmla="*/ 11780826 w 12195175"/>
              <a:gd name="connsiteY162" fmla="*/ 16906512 h 18259423"/>
              <a:gd name="connsiteX163" fmla="*/ 11839363 w 12195175"/>
              <a:gd name="connsiteY163" fmla="*/ 16985690 h 18259423"/>
              <a:gd name="connsiteX164" fmla="*/ 11877240 w 12195175"/>
              <a:gd name="connsiteY164" fmla="*/ 17037328 h 18259423"/>
              <a:gd name="connsiteX165" fmla="*/ 11924299 w 12195175"/>
              <a:gd name="connsiteY165" fmla="*/ 17048804 h 18259423"/>
              <a:gd name="connsiteX166" fmla="*/ 11933481 w 12195175"/>
              <a:gd name="connsiteY166" fmla="*/ 17044212 h 18259423"/>
              <a:gd name="connsiteX167" fmla="*/ 12063180 w 12195175"/>
              <a:gd name="connsiteY167" fmla="*/ 17041918 h 18259423"/>
              <a:gd name="connsiteX168" fmla="*/ 12087284 w 12195175"/>
              <a:gd name="connsiteY168" fmla="*/ 17061426 h 18259423"/>
              <a:gd name="connsiteX169" fmla="*/ 12185993 w 12195175"/>
              <a:gd name="connsiteY169" fmla="*/ 17138308 h 18259423"/>
              <a:gd name="connsiteX170" fmla="*/ 12195175 w 12195175"/>
              <a:gd name="connsiteY170" fmla="*/ 17139456 h 18259423"/>
              <a:gd name="connsiteX171" fmla="*/ 12195175 w 12195175"/>
              <a:gd name="connsiteY171" fmla="*/ 18259423 h 18259423"/>
              <a:gd name="connsiteX172" fmla="*/ 1148 w 12195175"/>
              <a:gd name="connsiteY172" fmla="*/ 18259423 h 18259423"/>
              <a:gd name="connsiteX173" fmla="*/ 0 w 12195175"/>
              <a:gd name="connsiteY173" fmla="*/ 18213523 h 18259423"/>
              <a:gd name="connsiteX174" fmla="*/ 0 w 12195175"/>
              <a:gd name="connsiteY174" fmla="*/ 16395870 h 18259423"/>
              <a:gd name="connsiteX175" fmla="*/ 0 w 12195175"/>
              <a:gd name="connsiteY175" fmla="*/ 16331610 h 18259423"/>
              <a:gd name="connsiteX176" fmla="*/ 106744 w 12195175"/>
              <a:gd name="connsiteY176" fmla="*/ 16312102 h 18259423"/>
              <a:gd name="connsiteX177" fmla="*/ 267433 w 12195175"/>
              <a:gd name="connsiteY177" fmla="*/ 16229482 h 18259423"/>
              <a:gd name="connsiteX178" fmla="*/ 370734 w 12195175"/>
              <a:gd name="connsiteY178" fmla="*/ 16168664 h 18259423"/>
              <a:gd name="connsiteX179" fmla="*/ 430418 w 12195175"/>
              <a:gd name="connsiteY179" fmla="*/ 16138829 h 18259423"/>
              <a:gd name="connsiteX180" fmla="*/ 471738 w 12195175"/>
              <a:gd name="connsiteY180" fmla="*/ 16123911 h 18259423"/>
              <a:gd name="connsiteX181" fmla="*/ 689817 w 12195175"/>
              <a:gd name="connsiteY181" fmla="*/ 16112436 h 18259423"/>
              <a:gd name="connsiteX182" fmla="*/ 800004 w 12195175"/>
              <a:gd name="connsiteY182" fmla="*/ 16195056 h 18259423"/>
              <a:gd name="connsiteX183" fmla="*/ 812629 w 12195175"/>
              <a:gd name="connsiteY183" fmla="*/ 16207680 h 18259423"/>
              <a:gd name="connsiteX184" fmla="*/ 894122 w 12195175"/>
              <a:gd name="connsiteY184" fmla="*/ 16248990 h 18259423"/>
              <a:gd name="connsiteX185" fmla="*/ 952659 w 12195175"/>
              <a:gd name="connsiteY185" fmla="*/ 16253580 h 18259423"/>
              <a:gd name="connsiteX186" fmla="*/ 1021525 w 12195175"/>
              <a:gd name="connsiteY186" fmla="*/ 16288005 h 18259423"/>
              <a:gd name="connsiteX187" fmla="*/ 1159259 w 12195175"/>
              <a:gd name="connsiteY187" fmla="*/ 16260464 h 18259423"/>
              <a:gd name="connsiteX188" fmla="*/ 1321096 w 12195175"/>
              <a:gd name="connsiteY188" fmla="*/ 15999980 h 18259423"/>
              <a:gd name="connsiteX189" fmla="*/ 1324540 w 12195175"/>
              <a:gd name="connsiteY189" fmla="*/ 15996538 h 18259423"/>
              <a:gd name="connsiteX190" fmla="*/ 1441613 w 12195175"/>
              <a:gd name="connsiteY190" fmla="*/ 15938015 h 18259423"/>
              <a:gd name="connsiteX191" fmla="*/ 1478342 w 12195175"/>
              <a:gd name="connsiteY191" fmla="*/ 15958670 h 18259423"/>
              <a:gd name="connsiteX192" fmla="*/ 1517367 w 12195175"/>
              <a:gd name="connsiteY192" fmla="*/ 15991948 h 18259423"/>
              <a:gd name="connsiteX193" fmla="*/ 1546061 w 12195175"/>
              <a:gd name="connsiteY193" fmla="*/ 16032110 h 18259423"/>
              <a:gd name="connsiteX194" fmla="*/ 1532288 w 12195175"/>
              <a:gd name="connsiteY194" fmla="*/ 16111288 h 18259423"/>
              <a:gd name="connsiteX195" fmla="*/ 1495559 w 12195175"/>
              <a:gd name="connsiteY195" fmla="*/ 16220302 h 18259423"/>
              <a:gd name="connsiteX196" fmla="*/ 1453091 w 12195175"/>
              <a:gd name="connsiteY196" fmla="*/ 16340790 h 18259423"/>
              <a:gd name="connsiteX197" fmla="*/ 1446204 w 12195175"/>
              <a:gd name="connsiteY197" fmla="*/ 16382100 h 18259423"/>
              <a:gd name="connsiteX198" fmla="*/ 1544914 w 12195175"/>
              <a:gd name="connsiteY198" fmla="*/ 16400460 h 18259423"/>
              <a:gd name="connsiteX199" fmla="*/ 1648214 w 12195175"/>
              <a:gd name="connsiteY199" fmla="*/ 16370626 h 18259423"/>
              <a:gd name="connsiteX200" fmla="*/ 1706751 w 12195175"/>
              <a:gd name="connsiteY200" fmla="*/ 16351118 h 18259423"/>
              <a:gd name="connsiteX201" fmla="*/ 1814642 w 12195175"/>
              <a:gd name="connsiteY201" fmla="*/ 16306365 h 18259423"/>
              <a:gd name="connsiteX202" fmla="*/ 1936307 w 12195175"/>
              <a:gd name="connsiteY202" fmla="*/ 16164074 h 18259423"/>
              <a:gd name="connsiteX203" fmla="*/ 1974184 w 12195175"/>
              <a:gd name="connsiteY203" fmla="*/ 16123911 h 18259423"/>
              <a:gd name="connsiteX204" fmla="*/ 2015504 w 12195175"/>
              <a:gd name="connsiteY204" fmla="*/ 16055060 h 18259423"/>
              <a:gd name="connsiteX205" fmla="*/ 2106179 w 12195175"/>
              <a:gd name="connsiteY205" fmla="*/ 15913917 h 18259423"/>
              <a:gd name="connsiteX206" fmla="*/ 2198001 w 12195175"/>
              <a:gd name="connsiteY206" fmla="*/ 15811789 h 18259423"/>
              <a:gd name="connsiteX207" fmla="*/ 2218661 w 12195175"/>
              <a:gd name="connsiteY207" fmla="*/ 15793429 h 18259423"/>
              <a:gd name="connsiteX208" fmla="*/ 2323109 w 12195175"/>
              <a:gd name="connsiteY208" fmla="*/ 15706218 h 18259423"/>
              <a:gd name="connsiteX209" fmla="*/ 2452808 w 12195175"/>
              <a:gd name="connsiteY209" fmla="*/ 15598352 h 18259423"/>
              <a:gd name="connsiteX210" fmla="*/ 2637601 w 12195175"/>
              <a:gd name="connsiteY210" fmla="*/ 15465242 h 18259423"/>
              <a:gd name="connsiteX211" fmla="*/ 2714503 w 12195175"/>
              <a:gd name="connsiteY211" fmla="*/ 15439996 h 18259423"/>
              <a:gd name="connsiteX212" fmla="*/ 2857975 w 12195175"/>
              <a:gd name="connsiteY212" fmla="*/ 15420488 h 18259423"/>
              <a:gd name="connsiteX213" fmla="*/ 2919955 w 12195175"/>
              <a:gd name="connsiteY213" fmla="*/ 15448029 h 18259423"/>
              <a:gd name="connsiteX214" fmla="*/ 2926842 w 12195175"/>
              <a:gd name="connsiteY214" fmla="*/ 15453766 h 18259423"/>
              <a:gd name="connsiteX215" fmla="*/ 2936024 w 12195175"/>
              <a:gd name="connsiteY215" fmla="*/ 15454914 h 18259423"/>
              <a:gd name="connsiteX216" fmla="*/ 2950946 w 12195175"/>
              <a:gd name="connsiteY216" fmla="*/ 15431964 h 18259423"/>
              <a:gd name="connsiteX217" fmla="*/ 2976197 w 12195175"/>
              <a:gd name="connsiteY217" fmla="*/ 15409014 h 18259423"/>
              <a:gd name="connsiteX218" fmla="*/ 3092123 w 12195175"/>
              <a:gd name="connsiteY218" fmla="*/ 15434259 h 18259423"/>
              <a:gd name="connsiteX219" fmla="*/ 3108191 w 12195175"/>
              <a:gd name="connsiteY219" fmla="*/ 15437702 h 18259423"/>
              <a:gd name="connsiteX220" fmla="*/ 3201162 w 12195175"/>
              <a:gd name="connsiteY220" fmla="*/ 15413604 h 18259423"/>
              <a:gd name="connsiteX221" fmla="*/ 3361851 w 12195175"/>
              <a:gd name="connsiteY221" fmla="*/ 15431964 h 18259423"/>
              <a:gd name="connsiteX222" fmla="*/ 3513358 w 12195175"/>
              <a:gd name="connsiteY222" fmla="*/ 15456062 h 18259423"/>
              <a:gd name="connsiteX223" fmla="*/ 3608624 w 12195175"/>
              <a:gd name="connsiteY223" fmla="*/ 15287378 h 18259423"/>
              <a:gd name="connsiteX224" fmla="*/ 3661422 w 12195175"/>
              <a:gd name="connsiteY224" fmla="*/ 15208200 h 18259423"/>
              <a:gd name="connsiteX225" fmla="*/ 3731437 w 12195175"/>
              <a:gd name="connsiteY225" fmla="*/ 15179512 h 18259423"/>
              <a:gd name="connsiteX226" fmla="*/ 3768166 w 12195175"/>
              <a:gd name="connsiteY226" fmla="*/ 15170332 h 18259423"/>
              <a:gd name="connsiteX227" fmla="*/ 3881796 w 12195175"/>
              <a:gd name="connsiteY227" fmla="*/ 15133612 h 18259423"/>
              <a:gd name="connsiteX228" fmla="*/ 3925412 w 12195175"/>
              <a:gd name="connsiteY228" fmla="*/ 15118694 h 18259423"/>
              <a:gd name="connsiteX229" fmla="*/ 4004609 w 12195175"/>
              <a:gd name="connsiteY229" fmla="*/ 14982140 h 18259423"/>
              <a:gd name="connsiteX230" fmla="*/ 4044781 w 12195175"/>
              <a:gd name="connsiteY230" fmla="*/ 14989026 h 18259423"/>
              <a:gd name="connsiteX231" fmla="*/ 4098726 w 12195175"/>
              <a:gd name="connsiteY231" fmla="*/ 14927060 h 18259423"/>
              <a:gd name="connsiteX232" fmla="*/ 4142342 w 12195175"/>
              <a:gd name="connsiteY232" fmla="*/ 14831817 h 18259423"/>
              <a:gd name="connsiteX233" fmla="*/ 4190549 w 12195175"/>
              <a:gd name="connsiteY233" fmla="*/ 14823784 h 18259423"/>
              <a:gd name="connsiteX234" fmla="*/ 4229573 w 12195175"/>
              <a:gd name="connsiteY234" fmla="*/ 14731984 h 18259423"/>
              <a:gd name="connsiteX235" fmla="*/ 4231869 w 12195175"/>
              <a:gd name="connsiteY235" fmla="*/ 14665428 h 18259423"/>
              <a:gd name="connsiteX236" fmla="*/ 4268598 w 12195175"/>
              <a:gd name="connsiteY236" fmla="*/ 14634446 h 18259423"/>
              <a:gd name="connsiteX237" fmla="*/ 4304180 w 12195175"/>
              <a:gd name="connsiteY237" fmla="*/ 14569038 h 18259423"/>
              <a:gd name="connsiteX238" fmla="*/ 4313361 w 12195175"/>
              <a:gd name="connsiteY238" fmla="*/ 14559858 h 18259423"/>
              <a:gd name="connsiteX239" fmla="*/ 4348943 w 12195175"/>
              <a:gd name="connsiteY239" fmla="*/ 14508220 h 18259423"/>
              <a:gd name="connsiteX240" fmla="*/ 4317954 w 12195175"/>
              <a:gd name="connsiteY240" fmla="*/ 14415272 h 18259423"/>
              <a:gd name="connsiteX241" fmla="*/ 4288110 w 12195175"/>
              <a:gd name="connsiteY241" fmla="*/ 14345274 h 18259423"/>
              <a:gd name="connsiteX242" fmla="*/ 4284667 w 12195175"/>
              <a:gd name="connsiteY242" fmla="*/ 14336094 h 18259423"/>
              <a:gd name="connsiteX243" fmla="*/ 4320248 w 12195175"/>
              <a:gd name="connsiteY243" fmla="*/ 14284456 h 18259423"/>
              <a:gd name="connsiteX244" fmla="*/ 4397149 w 12195175"/>
              <a:gd name="connsiteY244" fmla="*/ 14268390 h 18259423"/>
              <a:gd name="connsiteX245" fmla="*/ 4451095 w 12195175"/>
              <a:gd name="connsiteY245" fmla="*/ 14229375 h 18259423"/>
              <a:gd name="connsiteX246" fmla="*/ 4447653 w 12195175"/>
              <a:gd name="connsiteY246" fmla="*/ 14153640 h 18259423"/>
              <a:gd name="connsiteX247" fmla="*/ 4467164 w 12195175"/>
              <a:gd name="connsiteY247" fmla="*/ 14122657 h 18259423"/>
              <a:gd name="connsiteX248" fmla="*/ 4509632 w 12195175"/>
              <a:gd name="connsiteY248" fmla="*/ 14060692 h 18259423"/>
              <a:gd name="connsiteX249" fmla="*/ 4592272 w 12195175"/>
              <a:gd name="connsiteY249" fmla="*/ 13960858 h 18259423"/>
              <a:gd name="connsiteX250" fmla="*/ 4741484 w 12195175"/>
              <a:gd name="connsiteY250" fmla="*/ 13843812 h 18259423"/>
              <a:gd name="connsiteX251" fmla="*/ 4802316 w 12195175"/>
              <a:gd name="connsiteY251" fmla="*/ 13777257 h 18259423"/>
              <a:gd name="connsiteX252" fmla="*/ 4871183 w 12195175"/>
              <a:gd name="connsiteY252" fmla="*/ 13718734 h 18259423"/>
              <a:gd name="connsiteX253" fmla="*/ 4879218 w 12195175"/>
              <a:gd name="connsiteY253" fmla="*/ 13714144 h 18259423"/>
              <a:gd name="connsiteX254" fmla="*/ 5008917 w 12195175"/>
              <a:gd name="connsiteY254" fmla="*/ 13603983 h 18259423"/>
              <a:gd name="connsiteX255" fmla="*/ 5070897 w 12195175"/>
              <a:gd name="connsiteY255" fmla="*/ 13560378 h 18259423"/>
              <a:gd name="connsiteX256" fmla="*/ 5085820 w 12195175"/>
              <a:gd name="connsiteY256" fmla="*/ 13552346 h 18259423"/>
              <a:gd name="connsiteX257" fmla="*/ 5137470 w 12195175"/>
              <a:gd name="connsiteY257" fmla="*/ 13484642 h 18259423"/>
              <a:gd name="connsiteX258" fmla="*/ 5173050 w 12195175"/>
              <a:gd name="connsiteY258" fmla="*/ 13473168 h 18259423"/>
              <a:gd name="connsiteX259" fmla="*/ 5224700 w 12195175"/>
              <a:gd name="connsiteY259" fmla="*/ 13447922 h 18259423"/>
              <a:gd name="connsiteX260" fmla="*/ 5226996 w 12195175"/>
              <a:gd name="connsiteY260" fmla="*/ 13443332 h 18259423"/>
              <a:gd name="connsiteX261" fmla="*/ 5364729 w 12195175"/>
              <a:gd name="connsiteY261" fmla="*/ 13360712 h 18259423"/>
              <a:gd name="connsiteX262" fmla="*/ 5485247 w 12195175"/>
              <a:gd name="connsiteY262" fmla="*/ 13341204 h 18259423"/>
              <a:gd name="connsiteX263" fmla="*/ 5494429 w 12195175"/>
              <a:gd name="connsiteY263" fmla="*/ 13340056 h 18259423"/>
              <a:gd name="connsiteX264" fmla="*/ 5701029 w 12195175"/>
              <a:gd name="connsiteY264" fmla="*/ 13349236 h 18259423"/>
              <a:gd name="connsiteX265" fmla="*/ 5800886 w 12195175"/>
              <a:gd name="connsiteY265" fmla="*/ 13380219 h 18259423"/>
              <a:gd name="connsiteX266" fmla="*/ 5858275 w 12195175"/>
              <a:gd name="connsiteY266" fmla="*/ 13380219 h 18259423"/>
              <a:gd name="connsiteX267" fmla="*/ 5895004 w 12195175"/>
              <a:gd name="connsiteY267" fmla="*/ 13315959 h 18259423"/>
              <a:gd name="connsiteX268" fmla="*/ 5865162 w 12195175"/>
              <a:gd name="connsiteY268" fmla="*/ 13117440 h 18259423"/>
              <a:gd name="connsiteX269" fmla="*/ 5852536 w 12195175"/>
              <a:gd name="connsiteY269" fmla="*/ 13017606 h 18259423"/>
              <a:gd name="connsiteX270" fmla="*/ 5829581 w 12195175"/>
              <a:gd name="connsiteY270" fmla="*/ 12901708 h 18259423"/>
              <a:gd name="connsiteX271" fmla="*/ 5814660 w 12195175"/>
              <a:gd name="connsiteY271" fmla="*/ 12798432 h 18259423"/>
              <a:gd name="connsiteX272" fmla="*/ 5792853 w 12195175"/>
              <a:gd name="connsiteY272" fmla="*/ 12696304 h 18259423"/>
              <a:gd name="connsiteX273" fmla="*/ 5767601 w 12195175"/>
              <a:gd name="connsiteY273" fmla="*/ 12516146 h 18259423"/>
              <a:gd name="connsiteX274" fmla="*/ 5751533 w 12195175"/>
              <a:gd name="connsiteY274" fmla="*/ 12414017 h 18259423"/>
              <a:gd name="connsiteX275" fmla="*/ 5721689 w 12195175"/>
              <a:gd name="connsiteY275" fmla="*/ 12275169 h 18259423"/>
              <a:gd name="connsiteX276" fmla="*/ 5670040 w 12195175"/>
              <a:gd name="connsiteY276" fmla="*/ 12191400 h 18259423"/>
              <a:gd name="connsiteX277" fmla="*/ 5562148 w 12195175"/>
              <a:gd name="connsiteY277" fmla="*/ 12107632 h 18259423"/>
              <a:gd name="connsiteX278" fmla="*/ 5538044 w 12195175"/>
              <a:gd name="connsiteY278" fmla="*/ 12033044 h 18259423"/>
              <a:gd name="connsiteX279" fmla="*/ 5534601 w 12195175"/>
              <a:gd name="connsiteY279" fmla="*/ 12013537 h 18259423"/>
              <a:gd name="connsiteX280" fmla="*/ 5474917 w 12195175"/>
              <a:gd name="connsiteY280" fmla="*/ 12007799 h 18259423"/>
              <a:gd name="connsiteX281" fmla="*/ 5449665 w 12195175"/>
              <a:gd name="connsiteY281" fmla="*/ 11883868 h 18259423"/>
              <a:gd name="connsiteX282" fmla="*/ 5415232 w 12195175"/>
              <a:gd name="connsiteY282" fmla="*/ 11724365 h 18259423"/>
              <a:gd name="connsiteX283" fmla="*/ 5392276 w 12195175"/>
              <a:gd name="connsiteY283" fmla="*/ 11584369 h 18259423"/>
              <a:gd name="connsiteX284" fmla="*/ 5383094 w 12195175"/>
              <a:gd name="connsiteY284" fmla="*/ 11108153 h 18259423"/>
              <a:gd name="connsiteX285" fmla="*/ 5391128 w 12195175"/>
              <a:gd name="connsiteY285" fmla="*/ 10962419 h 18259423"/>
              <a:gd name="connsiteX286" fmla="*/ 5378503 w 12195175"/>
              <a:gd name="connsiteY286" fmla="*/ 10836193 h 18259423"/>
              <a:gd name="connsiteX287" fmla="*/ 5344069 w 12195175"/>
              <a:gd name="connsiteY287" fmla="*/ 10547021 h 18259423"/>
              <a:gd name="connsiteX288" fmla="*/ 5345218 w 12195175"/>
              <a:gd name="connsiteY288" fmla="*/ 10335880 h 18259423"/>
              <a:gd name="connsiteX289" fmla="*/ 5336035 w 12195175"/>
              <a:gd name="connsiteY289" fmla="*/ 10245227 h 18259423"/>
              <a:gd name="connsiteX290" fmla="*/ 5360138 w 12195175"/>
              <a:gd name="connsiteY290" fmla="*/ 10151131 h 18259423"/>
              <a:gd name="connsiteX291" fmla="*/ 5333739 w 12195175"/>
              <a:gd name="connsiteY291" fmla="*/ 10014578 h 18259423"/>
              <a:gd name="connsiteX292" fmla="*/ 5259134 w 12195175"/>
              <a:gd name="connsiteY292" fmla="*/ 10004250 h 18259423"/>
              <a:gd name="connsiteX293" fmla="*/ 5213222 w 12195175"/>
              <a:gd name="connsiteY293" fmla="*/ 9983595 h 18259423"/>
              <a:gd name="connsiteX294" fmla="*/ 5147799 w 12195175"/>
              <a:gd name="connsiteY294" fmla="*/ 9952612 h 18259423"/>
              <a:gd name="connsiteX295" fmla="*/ 5012361 w 12195175"/>
              <a:gd name="connsiteY295" fmla="*/ 9946874 h 18259423"/>
              <a:gd name="connsiteX296" fmla="*/ 5003178 w 12195175"/>
              <a:gd name="connsiteY296" fmla="*/ 9965235 h 18259423"/>
              <a:gd name="connsiteX297" fmla="*/ 4973337 w 12195175"/>
              <a:gd name="connsiteY297" fmla="*/ 9946874 h 18259423"/>
              <a:gd name="connsiteX298" fmla="*/ 4921685 w 12195175"/>
              <a:gd name="connsiteY298" fmla="*/ 9915892 h 18259423"/>
              <a:gd name="connsiteX299" fmla="*/ 4876922 w 12195175"/>
              <a:gd name="connsiteY299" fmla="*/ 9785076 h 18259423"/>
              <a:gd name="connsiteX300" fmla="*/ 4859705 w 12195175"/>
              <a:gd name="connsiteY300" fmla="*/ 9690980 h 18259423"/>
              <a:gd name="connsiteX301" fmla="*/ 4824124 w 12195175"/>
              <a:gd name="connsiteY301" fmla="*/ 9587704 h 18259423"/>
              <a:gd name="connsiteX302" fmla="*/ 4857410 w 12195175"/>
              <a:gd name="connsiteY302" fmla="*/ 9497051 h 18259423"/>
              <a:gd name="connsiteX303" fmla="*/ 4886104 w 12195175"/>
              <a:gd name="connsiteY303" fmla="*/ 9475248 h 18259423"/>
              <a:gd name="connsiteX304" fmla="*/ 4932015 w 12195175"/>
              <a:gd name="connsiteY304" fmla="*/ 9369678 h 18259423"/>
              <a:gd name="connsiteX305" fmla="*/ 4957267 w 12195175"/>
              <a:gd name="connsiteY305" fmla="*/ 9340990 h 18259423"/>
              <a:gd name="connsiteX306" fmla="*/ 5016952 w 12195175"/>
              <a:gd name="connsiteY306" fmla="*/ 9251484 h 18259423"/>
              <a:gd name="connsiteX307" fmla="*/ 5030725 w 12195175"/>
              <a:gd name="connsiteY307" fmla="*/ 9240009 h 18259423"/>
              <a:gd name="connsiteX308" fmla="*/ 5159044 w 12195175"/>
              <a:gd name="connsiteY308" fmla="*/ 9180626 h 18259423"/>
              <a:gd name="connsiteX309" fmla="*/ 12028749 w 12195175"/>
              <a:gd name="connsiteY309" fmla="*/ 5372807 h 18259423"/>
              <a:gd name="connsiteX310" fmla="*/ 12062034 w 12195175"/>
              <a:gd name="connsiteY310" fmla="*/ 5388871 h 18259423"/>
              <a:gd name="connsiteX311" fmla="*/ 12078103 w 12195175"/>
              <a:gd name="connsiteY311" fmla="*/ 5417558 h 18259423"/>
              <a:gd name="connsiteX312" fmla="*/ 12146969 w 12195175"/>
              <a:gd name="connsiteY312" fmla="*/ 5398051 h 18259423"/>
              <a:gd name="connsiteX313" fmla="*/ 12195175 w 12195175"/>
              <a:gd name="connsiteY313" fmla="*/ 5388871 h 18259423"/>
              <a:gd name="connsiteX314" fmla="*/ 12195175 w 12195175"/>
              <a:gd name="connsiteY314" fmla="*/ 8161070 h 18259423"/>
              <a:gd name="connsiteX315" fmla="*/ 12127457 w 12195175"/>
              <a:gd name="connsiteY315" fmla="*/ 8159923 h 18259423"/>
              <a:gd name="connsiteX316" fmla="*/ 12066626 w 12195175"/>
              <a:gd name="connsiteY316" fmla="*/ 8116321 h 18259423"/>
              <a:gd name="connsiteX317" fmla="*/ 11961031 w 12195175"/>
              <a:gd name="connsiteY317" fmla="*/ 8117467 h 18259423"/>
              <a:gd name="connsiteX318" fmla="*/ 11891018 w 12195175"/>
              <a:gd name="connsiteY318" fmla="*/ 8111731 h 18259423"/>
              <a:gd name="connsiteX319" fmla="*/ 11878392 w 12195175"/>
              <a:gd name="connsiteY319" fmla="*/ 8109435 h 18259423"/>
              <a:gd name="connsiteX320" fmla="*/ 11718853 w 12195175"/>
              <a:gd name="connsiteY320" fmla="*/ 8107140 h 18259423"/>
              <a:gd name="connsiteX321" fmla="*/ 11667204 w 12195175"/>
              <a:gd name="connsiteY321" fmla="*/ 8092225 h 18259423"/>
              <a:gd name="connsiteX322" fmla="*/ 11597190 w 12195175"/>
              <a:gd name="connsiteY322" fmla="*/ 8078455 h 18259423"/>
              <a:gd name="connsiteX323" fmla="*/ 11560462 w 12195175"/>
              <a:gd name="connsiteY323" fmla="*/ 8078455 h 18259423"/>
              <a:gd name="connsiteX324" fmla="*/ 11473232 w 12195175"/>
              <a:gd name="connsiteY324" fmla="*/ 8086487 h 18259423"/>
              <a:gd name="connsiteX325" fmla="*/ 11335500 w 12195175"/>
              <a:gd name="connsiteY325" fmla="*/ 8101403 h 18259423"/>
              <a:gd name="connsiteX326" fmla="*/ 11328613 w 12195175"/>
              <a:gd name="connsiteY326" fmla="*/ 8061244 h 18259423"/>
              <a:gd name="connsiteX327" fmla="*/ 11251712 w 12195175"/>
              <a:gd name="connsiteY327" fmla="*/ 8038295 h 18259423"/>
              <a:gd name="connsiteX328" fmla="*/ 11149562 w 12195175"/>
              <a:gd name="connsiteY328" fmla="*/ 8038295 h 18259423"/>
              <a:gd name="connsiteX329" fmla="*/ 11079548 w 12195175"/>
              <a:gd name="connsiteY329" fmla="*/ 8046327 h 18259423"/>
              <a:gd name="connsiteX330" fmla="*/ 11061184 w 12195175"/>
              <a:gd name="connsiteY330" fmla="*/ 8086487 h 18259423"/>
              <a:gd name="connsiteX331" fmla="*/ 11019864 w 12195175"/>
              <a:gd name="connsiteY331" fmla="*/ 8047475 h 18259423"/>
              <a:gd name="connsiteX332" fmla="*/ 10964772 w 12195175"/>
              <a:gd name="connsiteY332" fmla="*/ 8007315 h 18259423"/>
              <a:gd name="connsiteX333" fmla="*/ 10918861 w 12195175"/>
              <a:gd name="connsiteY333" fmla="*/ 8007315 h 18259423"/>
              <a:gd name="connsiteX334" fmla="*/ 10687012 w 12195175"/>
              <a:gd name="connsiteY334" fmla="*/ 8007315 h 18259423"/>
              <a:gd name="connsiteX335" fmla="*/ 10636511 w 12195175"/>
              <a:gd name="connsiteY335" fmla="*/ 8007315 h 18259423"/>
              <a:gd name="connsiteX336" fmla="*/ 10551576 w 12195175"/>
              <a:gd name="connsiteY336" fmla="*/ 7993545 h 18259423"/>
              <a:gd name="connsiteX337" fmla="*/ 10502222 w 12195175"/>
              <a:gd name="connsiteY337" fmla="*/ 7985513 h 18259423"/>
              <a:gd name="connsiteX338" fmla="*/ 10482710 w 12195175"/>
              <a:gd name="connsiteY338" fmla="*/ 7945353 h 18259423"/>
              <a:gd name="connsiteX339" fmla="*/ 10426470 w 12195175"/>
              <a:gd name="connsiteY339" fmla="*/ 7914372 h 18259423"/>
              <a:gd name="connsiteX340" fmla="*/ 10265783 w 12195175"/>
              <a:gd name="connsiteY340" fmla="*/ 7915520 h 18259423"/>
              <a:gd name="connsiteX341" fmla="*/ 10280704 w 12195175"/>
              <a:gd name="connsiteY341" fmla="*/ 7968301 h 18259423"/>
              <a:gd name="connsiteX342" fmla="*/ 10238237 w 12195175"/>
              <a:gd name="connsiteY342" fmla="*/ 7972892 h 18259423"/>
              <a:gd name="connsiteX343" fmla="*/ 10198065 w 12195175"/>
              <a:gd name="connsiteY343" fmla="*/ 7972892 h 18259423"/>
              <a:gd name="connsiteX344" fmla="*/ 10162484 w 12195175"/>
              <a:gd name="connsiteY344" fmla="*/ 7968301 h 18259423"/>
              <a:gd name="connsiteX345" fmla="*/ 10087880 w 12195175"/>
              <a:gd name="connsiteY345" fmla="*/ 7952237 h 18259423"/>
              <a:gd name="connsiteX346" fmla="*/ 9919158 w 12195175"/>
              <a:gd name="connsiteY346" fmla="*/ 7959122 h 18259423"/>
              <a:gd name="connsiteX347" fmla="*/ 9837667 w 12195175"/>
              <a:gd name="connsiteY347" fmla="*/ 7947648 h 18259423"/>
              <a:gd name="connsiteX348" fmla="*/ 9740107 w 12195175"/>
              <a:gd name="connsiteY348" fmla="*/ 7954532 h 18259423"/>
              <a:gd name="connsiteX349" fmla="*/ 9625331 w 12195175"/>
              <a:gd name="connsiteY349" fmla="*/ 7944205 h 18259423"/>
              <a:gd name="connsiteX350" fmla="*/ 9494486 w 12195175"/>
              <a:gd name="connsiteY350" fmla="*/ 7920109 h 18259423"/>
              <a:gd name="connsiteX351" fmla="*/ 9476121 w 12195175"/>
              <a:gd name="connsiteY351" fmla="*/ 7922404 h 18259423"/>
              <a:gd name="connsiteX352" fmla="*/ 9261490 w 12195175"/>
              <a:gd name="connsiteY352" fmla="*/ 7914372 h 18259423"/>
              <a:gd name="connsiteX353" fmla="*/ 8991765 w 12195175"/>
              <a:gd name="connsiteY353" fmla="*/ 7898308 h 18259423"/>
              <a:gd name="connsiteX354" fmla="*/ 8844851 w 12195175"/>
              <a:gd name="connsiteY354" fmla="*/ 7894866 h 18259423"/>
              <a:gd name="connsiteX355" fmla="*/ 8609559 w 12195175"/>
              <a:gd name="connsiteY355" fmla="*/ 7875360 h 18259423"/>
              <a:gd name="connsiteX356" fmla="*/ 8546432 w 12195175"/>
              <a:gd name="connsiteY356" fmla="*/ 7869622 h 18259423"/>
              <a:gd name="connsiteX357" fmla="*/ 8390336 w 12195175"/>
              <a:gd name="connsiteY357" fmla="*/ 7868474 h 18259423"/>
              <a:gd name="connsiteX358" fmla="*/ 8124055 w 12195175"/>
              <a:gd name="connsiteY358" fmla="*/ 7859296 h 18259423"/>
              <a:gd name="connsiteX359" fmla="*/ 8097657 w 12195175"/>
              <a:gd name="connsiteY359" fmla="*/ 7854706 h 18259423"/>
              <a:gd name="connsiteX360" fmla="*/ 7909423 w 12195175"/>
              <a:gd name="connsiteY360" fmla="*/ 7832905 h 18259423"/>
              <a:gd name="connsiteX361" fmla="*/ 7816454 w 12195175"/>
              <a:gd name="connsiteY361" fmla="*/ 7850115 h 18259423"/>
              <a:gd name="connsiteX362" fmla="*/ 7788908 w 12195175"/>
              <a:gd name="connsiteY362" fmla="*/ 7846674 h 18259423"/>
              <a:gd name="connsiteX363" fmla="*/ 7676427 w 12195175"/>
              <a:gd name="connsiteY363" fmla="*/ 7812250 h 18259423"/>
              <a:gd name="connsiteX364" fmla="*/ 7592640 w 12195175"/>
              <a:gd name="connsiteY364" fmla="*/ 7791596 h 18259423"/>
              <a:gd name="connsiteX365" fmla="*/ 7561651 w 12195175"/>
              <a:gd name="connsiteY365" fmla="*/ 7788155 h 18259423"/>
              <a:gd name="connsiteX366" fmla="*/ 7415885 w 12195175"/>
              <a:gd name="connsiteY366" fmla="*/ 7793891 h 18259423"/>
              <a:gd name="connsiteX367" fmla="*/ 7283892 w 12195175"/>
              <a:gd name="connsiteY367" fmla="*/ 7762911 h 18259423"/>
              <a:gd name="connsiteX368" fmla="*/ 7181741 w 12195175"/>
              <a:gd name="connsiteY368" fmla="*/ 7778975 h 18259423"/>
              <a:gd name="connsiteX369" fmla="*/ 7097954 w 12195175"/>
              <a:gd name="connsiteY369" fmla="*/ 7788155 h 18259423"/>
              <a:gd name="connsiteX370" fmla="*/ 6956779 w 12195175"/>
              <a:gd name="connsiteY370" fmla="*/ 7792744 h 18259423"/>
              <a:gd name="connsiteX371" fmla="*/ 6921198 w 12195175"/>
              <a:gd name="connsiteY371" fmla="*/ 7759468 h 18259423"/>
              <a:gd name="connsiteX372" fmla="*/ 6836264 w 12195175"/>
              <a:gd name="connsiteY372" fmla="*/ 7706687 h 18259423"/>
              <a:gd name="connsiteX373" fmla="*/ 6736408 w 12195175"/>
              <a:gd name="connsiteY373" fmla="*/ 7695212 h 18259423"/>
              <a:gd name="connsiteX374" fmla="*/ 6713453 w 12195175"/>
              <a:gd name="connsiteY374" fmla="*/ 7691770 h 18259423"/>
              <a:gd name="connsiteX375" fmla="*/ 6540141 w 12195175"/>
              <a:gd name="connsiteY375" fmla="*/ 7666527 h 18259423"/>
              <a:gd name="connsiteX376" fmla="*/ 6490787 w 12195175"/>
              <a:gd name="connsiteY376" fmla="*/ 7658495 h 18259423"/>
              <a:gd name="connsiteX377" fmla="*/ 6458649 w 12195175"/>
              <a:gd name="connsiteY377" fmla="*/ 7612597 h 18259423"/>
              <a:gd name="connsiteX378" fmla="*/ 6427660 w 12195175"/>
              <a:gd name="connsiteY378" fmla="*/ 7577026 h 18259423"/>
              <a:gd name="connsiteX379" fmla="*/ 6324361 w 12195175"/>
              <a:gd name="connsiteY379" fmla="*/ 7574732 h 18259423"/>
              <a:gd name="connsiteX380" fmla="*/ 6226801 w 12195175"/>
              <a:gd name="connsiteY380" fmla="*/ 7542603 h 18259423"/>
              <a:gd name="connsiteX381" fmla="*/ 6219914 w 12195175"/>
              <a:gd name="connsiteY381" fmla="*/ 7535719 h 18259423"/>
              <a:gd name="connsiteX382" fmla="*/ 6148753 w 12195175"/>
              <a:gd name="connsiteY382" fmla="*/ 7317707 h 18259423"/>
              <a:gd name="connsiteX383" fmla="*/ 6153344 w 12195175"/>
              <a:gd name="connsiteY383" fmla="*/ 7147886 h 18259423"/>
              <a:gd name="connsiteX384" fmla="*/ 6152196 w 12195175"/>
              <a:gd name="connsiteY384" fmla="*/ 7130675 h 18259423"/>
              <a:gd name="connsiteX385" fmla="*/ 6218767 w 12195175"/>
              <a:gd name="connsiteY385" fmla="*/ 7053797 h 18259423"/>
              <a:gd name="connsiteX386" fmla="*/ 6241722 w 12195175"/>
              <a:gd name="connsiteY386" fmla="*/ 7006752 h 18259423"/>
              <a:gd name="connsiteX387" fmla="*/ 6417330 w 12195175"/>
              <a:gd name="connsiteY387" fmla="*/ 6839227 h 18259423"/>
              <a:gd name="connsiteX388" fmla="*/ 6436842 w 12195175"/>
              <a:gd name="connsiteY388" fmla="*/ 6826606 h 18259423"/>
              <a:gd name="connsiteX389" fmla="*/ 6532106 w 12195175"/>
              <a:gd name="connsiteY389" fmla="*/ 6777266 h 18259423"/>
              <a:gd name="connsiteX390" fmla="*/ 6587199 w 12195175"/>
              <a:gd name="connsiteY390" fmla="*/ 6758907 h 18259423"/>
              <a:gd name="connsiteX391" fmla="*/ 6642292 w 12195175"/>
              <a:gd name="connsiteY391" fmla="*/ 6758907 h 18259423"/>
              <a:gd name="connsiteX392" fmla="*/ 6820195 w 12195175"/>
              <a:gd name="connsiteY392" fmla="*/ 6684324 h 18259423"/>
              <a:gd name="connsiteX393" fmla="*/ 6891356 w 12195175"/>
              <a:gd name="connsiteY393" fmla="*/ 6620068 h 18259423"/>
              <a:gd name="connsiteX394" fmla="*/ 6936119 w 12195175"/>
              <a:gd name="connsiteY394" fmla="*/ 6569581 h 18259423"/>
              <a:gd name="connsiteX395" fmla="*/ 6995803 w 12195175"/>
              <a:gd name="connsiteY395" fmla="*/ 6511061 h 18259423"/>
              <a:gd name="connsiteX396" fmla="*/ 7056634 w 12195175"/>
              <a:gd name="connsiteY396" fmla="*/ 6464017 h 18259423"/>
              <a:gd name="connsiteX397" fmla="*/ 7076146 w 12195175"/>
              <a:gd name="connsiteY397" fmla="*/ 6396318 h 18259423"/>
              <a:gd name="connsiteX398" fmla="*/ 7103693 w 12195175"/>
              <a:gd name="connsiteY398" fmla="*/ 6391728 h 18259423"/>
              <a:gd name="connsiteX399" fmla="*/ 7178297 w 12195175"/>
              <a:gd name="connsiteY399" fmla="*/ 6381401 h 18259423"/>
              <a:gd name="connsiteX400" fmla="*/ 7203548 w 12195175"/>
              <a:gd name="connsiteY400" fmla="*/ 6383696 h 18259423"/>
              <a:gd name="connsiteX401" fmla="*/ 7262084 w 12195175"/>
              <a:gd name="connsiteY401" fmla="*/ 6388286 h 18259423"/>
              <a:gd name="connsiteX402" fmla="*/ 7340132 w 12195175"/>
              <a:gd name="connsiteY402" fmla="*/ 6391728 h 18259423"/>
              <a:gd name="connsiteX403" fmla="*/ 7355053 w 12195175"/>
              <a:gd name="connsiteY403" fmla="*/ 6357305 h 18259423"/>
              <a:gd name="connsiteX404" fmla="*/ 7361940 w 12195175"/>
              <a:gd name="connsiteY404" fmla="*/ 6352715 h 18259423"/>
              <a:gd name="connsiteX405" fmla="*/ 7470977 w 12195175"/>
              <a:gd name="connsiteY405" fmla="*/ 6374516 h 18259423"/>
              <a:gd name="connsiteX406" fmla="*/ 7488194 w 12195175"/>
              <a:gd name="connsiteY406" fmla="*/ 6389434 h 18259423"/>
              <a:gd name="connsiteX407" fmla="*/ 7549025 w 12195175"/>
              <a:gd name="connsiteY407" fmla="*/ 6358452 h 18259423"/>
              <a:gd name="connsiteX408" fmla="*/ 7552469 w 12195175"/>
              <a:gd name="connsiteY408" fmla="*/ 6299933 h 18259423"/>
              <a:gd name="connsiteX409" fmla="*/ 7573128 w 12195175"/>
              <a:gd name="connsiteY409" fmla="*/ 6250594 h 18259423"/>
              <a:gd name="connsiteX410" fmla="*/ 7653472 w 12195175"/>
              <a:gd name="connsiteY410" fmla="*/ 6337799 h 18259423"/>
              <a:gd name="connsiteX411" fmla="*/ 7712008 w 12195175"/>
              <a:gd name="connsiteY411" fmla="*/ 6351568 h 18259423"/>
              <a:gd name="connsiteX412" fmla="*/ 7817602 w 12195175"/>
              <a:gd name="connsiteY412" fmla="*/ 6322882 h 18259423"/>
              <a:gd name="connsiteX413" fmla="*/ 7850887 w 12195175"/>
              <a:gd name="connsiteY413" fmla="*/ 6306818 h 18259423"/>
              <a:gd name="connsiteX414" fmla="*/ 7886468 w 12195175"/>
              <a:gd name="connsiteY414" fmla="*/ 6224203 h 18259423"/>
              <a:gd name="connsiteX415" fmla="*/ 7901389 w 12195175"/>
              <a:gd name="connsiteY415" fmla="*/ 6206992 h 18259423"/>
              <a:gd name="connsiteX416" fmla="*/ 7981732 w 12195175"/>
              <a:gd name="connsiteY416" fmla="*/ 6234529 h 18259423"/>
              <a:gd name="connsiteX417" fmla="*/ 8008131 w 12195175"/>
              <a:gd name="connsiteY417" fmla="*/ 6276985 h 18259423"/>
              <a:gd name="connsiteX418" fmla="*/ 8024200 w 12195175"/>
              <a:gd name="connsiteY418" fmla="*/ 6258626 h 18259423"/>
              <a:gd name="connsiteX419" fmla="*/ 8029939 w 12195175"/>
              <a:gd name="connsiteY419" fmla="*/ 6227645 h 18259423"/>
              <a:gd name="connsiteX420" fmla="*/ 8056337 w 12195175"/>
              <a:gd name="connsiteY420" fmla="*/ 6205844 h 18259423"/>
              <a:gd name="connsiteX421" fmla="*/ 8081588 w 12195175"/>
              <a:gd name="connsiteY421" fmla="*/ 6220761 h 18259423"/>
              <a:gd name="connsiteX422" fmla="*/ 8106839 w 12195175"/>
              <a:gd name="connsiteY422" fmla="*/ 6242562 h 18259423"/>
              <a:gd name="connsiteX423" fmla="*/ 8127498 w 12195175"/>
              <a:gd name="connsiteY423" fmla="*/ 6211581 h 18259423"/>
              <a:gd name="connsiteX424" fmla="*/ 8140124 w 12195175"/>
              <a:gd name="connsiteY424" fmla="*/ 6149619 h 18259423"/>
              <a:gd name="connsiteX425" fmla="*/ 8200955 w 12195175"/>
              <a:gd name="connsiteY425" fmla="*/ 6100280 h 18259423"/>
              <a:gd name="connsiteX426" fmla="*/ 8233093 w 12195175"/>
              <a:gd name="connsiteY426" fmla="*/ 6138146 h 18259423"/>
              <a:gd name="connsiteX427" fmla="*/ 8269821 w 12195175"/>
              <a:gd name="connsiteY427" fmla="*/ 6088806 h 18259423"/>
              <a:gd name="connsiteX428" fmla="*/ 8269821 w 12195175"/>
              <a:gd name="connsiteY428" fmla="*/ 5993568 h 18259423"/>
              <a:gd name="connsiteX429" fmla="*/ 8311141 w 12195175"/>
              <a:gd name="connsiteY429" fmla="*/ 6016518 h 18259423"/>
              <a:gd name="connsiteX430" fmla="*/ 8329505 w 12195175"/>
              <a:gd name="connsiteY430" fmla="*/ 6073889 h 18259423"/>
              <a:gd name="connsiteX431" fmla="*/ 8371972 w 12195175"/>
              <a:gd name="connsiteY431" fmla="*/ 6065857 h 18259423"/>
              <a:gd name="connsiteX432" fmla="*/ 8377711 w 12195175"/>
              <a:gd name="connsiteY432" fmla="*/ 6087658 h 18259423"/>
              <a:gd name="connsiteX433" fmla="*/ 8404110 w 12195175"/>
              <a:gd name="connsiteY433" fmla="*/ 6187485 h 18259423"/>
              <a:gd name="connsiteX434" fmla="*/ 8422474 w 12195175"/>
              <a:gd name="connsiteY434" fmla="*/ 6220761 h 18259423"/>
              <a:gd name="connsiteX435" fmla="*/ 8475271 w 12195175"/>
              <a:gd name="connsiteY435" fmla="*/ 6216171 h 18259423"/>
              <a:gd name="connsiteX436" fmla="*/ 8483305 w 12195175"/>
              <a:gd name="connsiteY436" fmla="*/ 6205844 h 18259423"/>
              <a:gd name="connsiteX437" fmla="*/ 8503965 w 12195175"/>
              <a:gd name="connsiteY437" fmla="*/ 6122082 h 18259423"/>
              <a:gd name="connsiteX438" fmla="*/ 8578570 w 12195175"/>
              <a:gd name="connsiteY438" fmla="*/ 6087658 h 18259423"/>
              <a:gd name="connsiteX439" fmla="*/ 8631367 w 12195175"/>
              <a:gd name="connsiteY439" fmla="*/ 6087658 h 18259423"/>
              <a:gd name="connsiteX440" fmla="*/ 8656618 w 12195175"/>
              <a:gd name="connsiteY440" fmla="*/ 6085363 h 18259423"/>
              <a:gd name="connsiteX441" fmla="*/ 8719745 w 12195175"/>
              <a:gd name="connsiteY441" fmla="*/ 6087658 h 18259423"/>
              <a:gd name="connsiteX442" fmla="*/ 8741552 w 12195175"/>
              <a:gd name="connsiteY442" fmla="*/ 6123229 h 18259423"/>
              <a:gd name="connsiteX443" fmla="*/ 8786315 w 12195175"/>
              <a:gd name="connsiteY443" fmla="*/ 6054383 h 18259423"/>
              <a:gd name="connsiteX444" fmla="*/ 8819600 w 12195175"/>
              <a:gd name="connsiteY444" fmla="*/ 6017665 h 18259423"/>
              <a:gd name="connsiteX445" fmla="*/ 8864363 w 12195175"/>
              <a:gd name="connsiteY445" fmla="*/ 6044056 h 18259423"/>
              <a:gd name="connsiteX446" fmla="*/ 8878136 w 12195175"/>
              <a:gd name="connsiteY446" fmla="*/ 6080774 h 18259423"/>
              <a:gd name="connsiteX447" fmla="*/ 8917160 w 12195175"/>
              <a:gd name="connsiteY447" fmla="*/ 6085363 h 18259423"/>
              <a:gd name="connsiteX448" fmla="*/ 8997504 w 12195175"/>
              <a:gd name="connsiteY448" fmla="*/ 6101427 h 18259423"/>
              <a:gd name="connsiteX449" fmla="*/ 9022754 w 12195175"/>
              <a:gd name="connsiteY449" fmla="*/ 6091101 h 18259423"/>
              <a:gd name="connsiteX450" fmla="*/ 9036528 w 12195175"/>
              <a:gd name="connsiteY450" fmla="*/ 6047498 h 18259423"/>
              <a:gd name="connsiteX451" fmla="*/ 9096212 w 12195175"/>
              <a:gd name="connsiteY451" fmla="*/ 6015370 h 18259423"/>
              <a:gd name="connsiteX452" fmla="*/ 9161634 w 12195175"/>
              <a:gd name="connsiteY452" fmla="*/ 6030287 h 18259423"/>
              <a:gd name="connsiteX453" fmla="*/ 9198362 w 12195175"/>
              <a:gd name="connsiteY453" fmla="*/ 6065857 h 18259423"/>
              <a:gd name="connsiteX454" fmla="*/ 9253455 w 12195175"/>
              <a:gd name="connsiteY454" fmla="*/ 6047498 h 18259423"/>
              <a:gd name="connsiteX455" fmla="*/ 9303957 w 12195175"/>
              <a:gd name="connsiteY455" fmla="*/ 6050940 h 18259423"/>
              <a:gd name="connsiteX456" fmla="*/ 9328060 w 12195175"/>
              <a:gd name="connsiteY456" fmla="*/ 6007338 h 18259423"/>
              <a:gd name="connsiteX457" fmla="*/ 9442836 w 12195175"/>
              <a:gd name="connsiteY457" fmla="*/ 6000454 h 18259423"/>
              <a:gd name="connsiteX458" fmla="*/ 9468087 w 12195175"/>
              <a:gd name="connsiteY458" fmla="*/ 5972915 h 18259423"/>
              <a:gd name="connsiteX459" fmla="*/ 9476121 w 12195175"/>
              <a:gd name="connsiteY459" fmla="*/ 5928165 h 18259423"/>
              <a:gd name="connsiteX460" fmla="*/ 9536953 w 12195175"/>
              <a:gd name="connsiteY460" fmla="*/ 5906364 h 18259423"/>
              <a:gd name="connsiteX461" fmla="*/ 9596636 w 12195175"/>
              <a:gd name="connsiteY461" fmla="*/ 5947672 h 18259423"/>
              <a:gd name="connsiteX462" fmla="*/ 9629922 w 12195175"/>
              <a:gd name="connsiteY462" fmla="*/ 5948819 h 18259423"/>
              <a:gd name="connsiteX463" fmla="*/ 9670094 w 12195175"/>
              <a:gd name="connsiteY463" fmla="*/ 5941935 h 18259423"/>
              <a:gd name="connsiteX464" fmla="*/ 9727482 w 12195175"/>
              <a:gd name="connsiteY464" fmla="*/ 5893742 h 18259423"/>
              <a:gd name="connsiteX465" fmla="*/ 9740107 w 12195175"/>
              <a:gd name="connsiteY465" fmla="*/ 5893742 h 18259423"/>
              <a:gd name="connsiteX466" fmla="*/ 9861770 w 12195175"/>
              <a:gd name="connsiteY466" fmla="*/ 5874236 h 18259423"/>
              <a:gd name="connsiteX467" fmla="*/ 9877839 w 12195175"/>
              <a:gd name="connsiteY467" fmla="*/ 5854729 h 18259423"/>
              <a:gd name="connsiteX468" fmla="*/ 9983433 w 12195175"/>
              <a:gd name="connsiteY468" fmla="*/ 5834076 h 18259423"/>
              <a:gd name="connsiteX469" fmla="*/ 10053447 w 12195175"/>
              <a:gd name="connsiteY469" fmla="*/ 5830633 h 18259423"/>
              <a:gd name="connsiteX470" fmla="*/ 10130347 w 12195175"/>
              <a:gd name="connsiteY470" fmla="*/ 5829486 h 18259423"/>
              <a:gd name="connsiteX471" fmla="*/ 10148711 w 12195175"/>
              <a:gd name="connsiteY471" fmla="*/ 5827191 h 18259423"/>
              <a:gd name="connsiteX472" fmla="*/ 10273818 w 12195175"/>
              <a:gd name="connsiteY472" fmla="*/ 5812274 h 18259423"/>
              <a:gd name="connsiteX473" fmla="*/ 10327762 w 12195175"/>
              <a:gd name="connsiteY473" fmla="*/ 5805390 h 18259423"/>
              <a:gd name="connsiteX474" fmla="*/ 10459756 w 12195175"/>
              <a:gd name="connsiteY474" fmla="*/ 5790473 h 18259423"/>
              <a:gd name="connsiteX475" fmla="*/ 10583714 w 12195175"/>
              <a:gd name="connsiteY475" fmla="*/ 5762935 h 18259423"/>
              <a:gd name="connsiteX476" fmla="*/ 10595192 w 12195175"/>
              <a:gd name="connsiteY476" fmla="*/ 5758345 h 18259423"/>
              <a:gd name="connsiteX477" fmla="*/ 10692752 w 12195175"/>
              <a:gd name="connsiteY477" fmla="*/ 5702120 h 18259423"/>
              <a:gd name="connsiteX478" fmla="*/ 10718002 w 12195175"/>
              <a:gd name="connsiteY478" fmla="*/ 5733102 h 18259423"/>
              <a:gd name="connsiteX479" fmla="*/ 10724889 w 12195175"/>
              <a:gd name="connsiteY479" fmla="*/ 5730807 h 18259423"/>
              <a:gd name="connsiteX480" fmla="*/ 10761618 w 12195175"/>
              <a:gd name="connsiteY480" fmla="*/ 5714743 h 18259423"/>
              <a:gd name="connsiteX481" fmla="*/ 10815562 w 12195175"/>
              <a:gd name="connsiteY481" fmla="*/ 5692942 h 18259423"/>
              <a:gd name="connsiteX482" fmla="*/ 10891314 w 12195175"/>
              <a:gd name="connsiteY482" fmla="*/ 5703268 h 18259423"/>
              <a:gd name="connsiteX483" fmla="*/ 10991170 w 12195175"/>
              <a:gd name="connsiteY483" fmla="*/ 5643601 h 18259423"/>
              <a:gd name="connsiteX484" fmla="*/ 11021012 w 12195175"/>
              <a:gd name="connsiteY484" fmla="*/ 5645896 h 18259423"/>
              <a:gd name="connsiteX485" fmla="*/ 11062332 w 12195175"/>
              <a:gd name="connsiteY485" fmla="*/ 5637864 h 18259423"/>
              <a:gd name="connsiteX486" fmla="*/ 11080696 w 12195175"/>
              <a:gd name="connsiteY486" fmla="*/ 5610326 h 18259423"/>
              <a:gd name="connsiteX487" fmla="*/ 11113981 w 12195175"/>
              <a:gd name="connsiteY487" fmla="*/ 5627537 h 18259423"/>
              <a:gd name="connsiteX488" fmla="*/ 11166778 w 12195175"/>
              <a:gd name="connsiteY488" fmla="*/ 5605736 h 18259423"/>
              <a:gd name="connsiteX489" fmla="*/ 11179404 w 12195175"/>
              <a:gd name="connsiteY489" fmla="*/ 5603441 h 18259423"/>
              <a:gd name="connsiteX490" fmla="*/ 11223018 w 12195175"/>
              <a:gd name="connsiteY490" fmla="*/ 5588525 h 18259423"/>
              <a:gd name="connsiteX491" fmla="*/ 11247122 w 12195175"/>
              <a:gd name="connsiteY491" fmla="*/ 5554102 h 18259423"/>
              <a:gd name="connsiteX492" fmla="*/ 11265486 w 12195175"/>
              <a:gd name="connsiteY492" fmla="*/ 5590820 h 18259423"/>
              <a:gd name="connsiteX493" fmla="*/ 11420434 w 12195175"/>
              <a:gd name="connsiteY493" fmla="*/ 5507057 h 18259423"/>
              <a:gd name="connsiteX494" fmla="*/ 11487004 w 12195175"/>
              <a:gd name="connsiteY494" fmla="*/ 5535743 h 18259423"/>
              <a:gd name="connsiteX495" fmla="*/ 11512255 w 12195175"/>
              <a:gd name="connsiteY495" fmla="*/ 5499025 h 18259423"/>
              <a:gd name="connsiteX496" fmla="*/ 11547836 w 12195175"/>
              <a:gd name="connsiteY496" fmla="*/ 5486404 h 18259423"/>
              <a:gd name="connsiteX497" fmla="*/ 11625884 w 12195175"/>
              <a:gd name="connsiteY497" fmla="*/ 5473782 h 18259423"/>
              <a:gd name="connsiteX498" fmla="*/ 11683272 w 12195175"/>
              <a:gd name="connsiteY498" fmla="*/ 5465750 h 18259423"/>
              <a:gd name="connsiteX499" fmla="*/ 11703932 w 12195175"/>
              <a:gd name="connsiteY499" fmla="*/ 5460013 h 18259423"/>
              <a:gd name="connsiteX500" fmla="*/ 11756729 w 12195175"/>
              <a:gd name="connsiteY500" fmla="*/ 5425590 h 18259423"/>
              <a:gd name="connsiteX501" fmla="*/ 11848550 w 12195175"/>
              <a:gd name="connsiteY501" fmla="*/ 5419852 h 18259423"/>
              <a:gd name="connsiteX502" fmla="*/ 11878392 w 12195175"/>
              <a:gd name="connsiteY502" fmla="*/ 5415262 h 18259423"/>
              <a:gd name="connsiteX503" fmla="*/ 11904790 w 12195175"/>
              <a:gd name="connsiteY503" fmla="*/ 5411820 h 18259423"/>
              <a:gd name="connsiteX504" fmla="*/ 12028749 w 12195175"/>
              <a:gd name="connsiteY504" fmla="*/ 5372807 h 18259423"/>
              <a:gd name="connsiteX505" fmla="*/ 1148 w 12195175"/>
              <a:gd name="connsiteY505" fmla="*/ 0 h 18259423"/>
              <a:gd name="connsiteX506" fmla="*/ 12195175 w 12195175"/>
              <a:gd name="connsiteY506" fmla="*/ 0 h 18259423"/>
              <a:gd name="connsiteX507" fmla="*/ 12195175 w 12195175"/>
              <a:gd name="connsiteY507" fmla="*/ 1211262 h 18259423"/>
              <a:gd name="connsiteX508" fmla="*/ 12126308 w 12195175"/>
              <a:gd name="connsiteY508" fmla="*/ 1210896 h 18259423"/>
              <a:gd name="connsiteX509" fmla="*/ 74606 w 12195175"/>
              <a:gd name="connsiteY509" fmla="*/ 1210896 h 18259423"/>
              <a:gd name="connsiteX510" fmla="*/ 3444 w 12195175"/>
              <a:gd name="connsiteY510" fmla="*/ 1210896 h 18259423"/>
              <a:gd name="connsiteX511" fmla="*/ 0 w 12195175"/>
              <a:gd name="connsiteY511" fmla="*/ 1189266 h 18259423"/>
              <a:gd name="connsiteX512" fmla="*/ 0 w 12195175"/>
              <a:gd name="connsiteY512" fmla="*/ 461922 h 18259423"/>
              <a:gd name="connsiteX513" fmla="*/ 0 w 12195175"/>
              <a:gd name="connsiteY513" fmla="*/ 19063 h 18259423"/>
              <a:gd name="connsiteX514" fmla="*/ 1148 w 12195175"/>
              <a:gd name="connsiteY514" fmla="*/ 0 h 18259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</a:cxnLst>
            <a:rect l="l" t="t" r="r" b="b"/>
            <a:pathLst>
              <a:path w="12195175" h="18259423">
                <a:moveTo>
                  <a:pt x="6296643" y="12671424"/>
                </a:moveTo>
                <a:cubicBezTo>
                  <a:pt x="6292057" y="12707005"/>
                  <a:pt x="6285178" y="12734551"/>
                  <a:pt x="6284031" y="12763246"/>
                </a:cubicBezTo>
                <a:cubicBezTo>
                  <a:pt x="6281738" y="12809156"/>
                  <a:pt x="6282885" y="12855067"/>
                  <a:pt x="6285178" y="12900978"/>
                </a:cubicBezTo>
                <a:cubicBezTo>
                  <a:pt x="6288617" y="12952628"/>
                  <a:pt x="6297790" y="13003130"/>
                  <a:pt x="6300083" y="13054779"/>
                </a:cubicBezTo>
                <a:cubicBezTo>
                  <a:pt x="6302376" y="13154635"/>
                  <a:pt x="6300083" y="13253343"/>
                  <a:pt x="6300083" y="13353199"/>
                </a:cubicBezTo>
                <a:cubicBezTo>
                  <a:pt x="6300083" y="13368120"/>
                  <a:pt x="6300083" y="13383041"/>
                  <a:pt x="6300083" y="13397962"/>
                </a:cubicBezTo>
                <a:cubicBezTo>
                  <a:pt x="6304669" y="13400258"/>
                  <a:pt x="6308108" y="13402553"/>
                  <a:pt x="6311548" y="13404849"/>
                </a:cubicBezTo>
                <a:cubicBezTo>
                  <a:pt x="6331039" y="13388780"/>
                  <a:pt x="6352823" y="13375007"/>
                  <a:pt x="6371168" y="13356643"/>
                </a:cubicBezTo>
                <a:cubicBezTo>
                  <a:pt x="6395245" y="13332540"/>
                  <a:pt x="6422761" y="13314175"/>
                  <a:pt x="6454864" y="13302698"/>
                </a:cubicBezTo>
                <a:cubicBezTo>
                  <a:pt x="6473209" y="13296959"/>
                  <a:pt x="6491553" y="13287776"/>
                  <a:pt x="6508751" y="13280890"/>
                </a:cubicBezTo>
                <a:cubicBezTo>
                  <a:pt x="6508751" y="13253343"/>
                  <a:pt x="6508751" y="13228092"/>
                  <a:pt x="6508751" y="13201694"/>
                </a:cubicBezTo>
                <a:cubicBezTo>
                  <a:pt x="6478941" y="13186773"/>
                  <a:pt x="6444546" y="13171852"/>
                  <a:pt x="6447985" y="13135123"/>
                </a:cubicBezTo>
                <a:cubicBezTo>
                  <a:pt x="6453718" y="13075439"/>
                  <a:pt x="6428494" y="13023789"/>
                  <a:pt x="6412443" y="12970992"/>
                </a:cubicBezTo>
                <a:cubicBezTo>
                  <a:pt x="6384926" y="12879170"/>
                  <a:pt x="6349384" y="12789644"/>
                  <a:pt x="6316134" y="12698970"/>
                </a:cubicBezTo>
                <a:cubicBezTo>
                  <a:pt x="6312695" y="12690936"/>
                  <a:pt x="6304669" y="12684049"/>
                  <a:pt x="6296643" y="12671424"/>
                </a:cubicBezTo>
                <a:close/>
                <a:moveTo>
                  <a:pt x="5127574" y="9880166"/>
                </a:moveTo>
                <a:cubicBezTo>
                  <a:pt x="5122216" y="9881176"/>
                  <a:pt x="5117140" y="9888104"/>
                  <a:pt x="5106989" y="9901958"/>
                </a:cubicBezTo>
                <a:cubicBezTo>
                  <a:pt x="5126164" y="9907731"/>
                  <a:pt x="5140827" y="9912349"/>
                  <a:pt x="5149851" y="9893876"/>
                </a:cubicBezTo>
                <a:cubicBezTo>
                  <a:pt x="5138572" y="9884063"/>
                  <a:pt x="5132932" y="9879156"/>
                  <a:pt x="5127574" y="9880166"/>
                </a:cubicBezTo>
                <a:close/>
                <a:moveTo>
                  <a:pt x="5024922" y="9814481"/>
                </a:moveTo>
                <a:cubicBezTo>
                  <a:pt x="5018389" y="9813620"/>
                  <a:pt x="5011571" y="9815917"/>
                  <a:pt x="5004753" y="9821085"/>
                </a:cubicBezTo>
                <a:cubicBezTo>
                  <a:pt x="4983164" y="9837162"/>
                  <a:pt x="4984299" y="9860130"/>
                  <a:pt x="5005890" y="9879653"/>
                </a:cubicBezTo>
                <a:cubicBezTo>
                  <a:pt x="5020661" y="9892286"/>
                  <a:pt x="5036570" y="9904918"/>
                  <a:pt x="5052478" y="9918699"/>
                </a:cubicBezTo>
                <a:cubicBezTo>
                  <a:pt x="5063841" y="9910660"/>
                  <a:pt x="5078613" y="9902621"/>
                  <a:pt x="5091113" y="9894583"/>
                </a:cubicBezTo>
                <a:cubicBezTo>
                  <a:pt x="5074068" y="9870466"/>
                  <a:pt x="5059296" y="9848646"/>
                  <a:pt x="5043387" y="9826827"/>
                </a:cubicBezTo>
                <a:cubicBezTo>
                  <a:pt x="5037706" y="9819362"/>
                  <a:pt x="5031456" y="9815343"/>
                  <a:pt x="5024922" y="9814481"/>
                </a:cubicBezTo>
                <a:close/>
                <a:moveTo>
                  <a:pt x="5159044" y="9180626"/>
                </a:moveTo>
                <a:cubicBezTo>
                  <a:pt x="5175346" y="9180482"/>
                  <a:pt x="5191989" y="9181486"/>
                  <a:pt x="5208631" y="9182634"/>
                </a:cubicBezTo>
                <a:cubicBezTo>
                  <a:pt x="5223552" y="9182634"/>
                  <a:pt x="5239621" y="9189519"/>
                  <a:pt x="5249951" y="9199846"/>
                </a:cubicBezTo>
                <a:cubicBezTo>
                  <a:pt x="5283237" y="9231977"/>
                  <a:pt x="5324558" y="9252632"/>
                  <a:pt x="5367025" y="9268697"/>
                </a:cubicBezTo>
                <a:cubicBezTo>
                  <a:pt x="5419823" y="9287057"/>
                  <a:pt x="5458848" y="9321482"/>
                  <a:pt x="5493281" y="9363940"/>
                </a:cubicBezTo>
                <a:cubicBezTo>
                  <a:pt x="5517384" y="9392628"/>
                  <a:pt x="5548374" y="9416725"/>
                  <a:pt x="5575921" y="9443118"/>
                </a:cubicBezTo>
                <a:cubicBezTo>
                  <a:pt x="5590842" y="9456888"/>
                  <a:pt x="5603468" y="9451151"/>
                  <a:pt x="5616094" y="9438528"/>
                </a:cubicBezTo>
                <a:cubicBezTo>
                  <a:pt x="5647084" y="9407545"/>
                  <a:pt x="5678074" y="9376563"/>
                  <a:pt x="5710213" y="9344432"/>
                </a:cubicBezTo>
                <a:cubicBezTo>
                  <a:pt x="5727429" y="9327220"/>
                  <a:pt x="5743497" y="9311155"/>
                  <a:pt x="5771044" y="9308860"/>
                </a:cubicBezTo>
                <a:cubicBezTo>
                  <a:pt x="5787113" y="9306565"/>
                  <a:pt x="5800886" y="9293942"/>
                  <a:pt x="5815807" y="9287057"/>
                </a:cubicBezTo>
                <a:cubicBezTo>
                  <a:pt x="5864014" y="9262959"/>
                  <a:pt x="5888118" y="9268697"/>
                  <a:pt x="5914517" y="9315745"/>
                </a:cubicBezTo>
                <a:cubicBezTo>
                  <a:pt x="5927142" y="9338695"/>
                  <a:pt x="5947802" y="9351318"/>
                  <a:pt x="5970758" y="9358203"/>
                </a:cubicBezTo>
                <a:cubicBezTo>
                  <a:pt x="6025851" y="9374268"/>
                  <a:pt x="6070615" y="9407545"/>
                  <a:pt x="6111935" y="9441971"/>
                </a:cubicBezTo>
                <a:cubicBezTo>
                  <a:pt x="6165881" y="9486723"/>
                  <a:pt x="6210644" y="9541804"/>
                  <a:pt x="6261147" y="9591147"/>
                </a:cubicBezTo>
                <a:cubicBezTo>
                  <a:pt x="6276068" y="9606065"/>
                  <a:pt x="6290989" y="9620982"/>
                  <a:pt x="6309353" y="9631310"/>
                </a:cubicBezTo>
                <a:cubicBezTo>
                  <a:pt x="6372481" y="9665735"/>
                  <a:pt x="6431018" y="9707045"/>
                  <a:pt x="6480373" y="9760978"/>
                </a:cubicBezTo>
                <a:cubicBezTo>
                  <a:pt x="6495294" y="9777043"/>
                  <a:pt x="6507920" y="9793108"/>
                  <a:pt x="6501033" y="9817206"/>
                </a:cubicBezTo>
                <a:cubicBezTo>
                  <a:pt x="6494146" y="9839009"/>
                  <a:pt x="6504476" y="9856221"/>
                  <a:pt x="6518250" y="9871139"/>
                </a:cubicBezTo>
                <a:cubicBezTo>
                  <a:pt x="6536614" y="9889499"/>
                  <a:pt x="6557274" y="9906712"/>
                  <a:pt x="6573343" y="9926219"/>
                </a:cubicBezTo>
                <a:cubicBezTo>
                  <a:pt x="6589412" y="9948022"/>
                  <a:pt x="6600890" y="9973267"/>
                  <a:pt x="6612368" y="9997365"/>
                </a:cubicBezTo>
                <a:cubicBezTo>
                  <a:pt x="6623845" y="10023758"/>
                  <a:pt x="6634175" y="10051298"/>
                  <a:pt x="6643358" y="10078838"/>
                </a:cubicBezTo>
                <a:cubicBezTo>
                  <a:pt x="6655983" y="10114411"/>
                  <a:pt x="6660574" y="10152278"/>
                  <a:pt x="6691565" y="10180966"/>
                </a:cubicBezTo>
                <a:cubicBezTo>
                  <a:pt x="6703042" y="10190146"/>
                  <a:pt x="6701895" y="10214244"/>
                  <a:pt x="6704190" y="10232604"/>
                </a:cubicBezTo>
                <a:cubicBezTo>
                  <a:pt x="6711077" y="10272767"/>
                  <a:pt x="6712225" y="10315225"/>
                  <a:pt x="6723702" y="10354240"/>
                </a:cubicBezTo>
                <a:cubicBezTo>
                  <a:pt x="6736328" y="10402435"/>
                  <a:pt x="6755840" y="10447188"/>
                  <a:pt x="6771909" y="10494236"/>
                </a:cubicBezTo>
                <a:cubicBezTo>
                  <a:pt x="6774205" y="10502268"/>
                  <a:pt x="6776500" y="10513744"/>
                  <a:pt x="6773057" y="10520629"/>
                </a:cubicBezTo>
                <a:cubicBezTo>
                  <a:pt x="6744362" y="10573414"/>
                  <a:pt x="6752397" y="10628494"/>
                  <a:pt x="6777648" y="10676690"/>
                </a:cubicBezTo>
                <a:cubicBezTo>
                  <a:pt x="6802899" y="10726033"/>
                  <a:pt x="6794865" y="10767343"/>
                  <a:pt x="6775353" y="10804063"/>
                </a:cubicBezTo>
                <a:cubicBezTo>
                  <a:pt x="6797160" y="10869471"/>
                  <a:pt x="6816673" y="10930289"/>
                  <a:pt x="6838480" y="10989960"/>
                </a:cubicBezTo>
                <a:cubicBezTo>
                  <a:pt x="6857993" y="11042745"/>
                  <a:pt x="6882096" y="11093235"/>
                  <a:pt x="6901608" y="11147168"/>
                </a:cubicBezTo>
                <a:cubicBezTo>
                  <a:pt x="6910791" y="11173561"/>
                  <a:pt x="6908495" y="11204544"/>
                  <a:pt x="6919973" y="11230936"/>
                </a:cubicBezTo>
                <a:cubicBezTo>
                  <a:pt x="6931451" y="11256181"/>
                  <a:pt x="6952111" y="11277984"/>
                  <a:pt x="6970475" y="11303229"/>
                </a:cubicBezTo>
                <a:cubicBezTo>
                  <a:pt x="6928007" y="11330770"/>
                  <a:pt x="6939485" y="11368637"/>
                  <a:pt x="6954406" y="11397325"/>
                </a:cubicBezTo>
                <a:cubicBezTo>
                  <a:pt x="6976214" y="11438635"/>
                  <a:pt x="6965884" y="11465028"/>
                  <a:pt x="6934894" y="11492568"/>
                </a:cubicBezTo>
                <a:cubicBezTo>
                  <a:pt x="6915382" y="11510928"/>
                  <a:pt x="6900461" y="11536174"/>
                  <a:pt x="6880948" y="11554534"/>
                </a:cubicBezTo>
                <a:cubicBezTo>
                  <a:pt x="6855697" y="11576336"/>
                  <a:pt x="6829298" y="11598139"/>
                  <a:pt x="6799456" y="11613056"/>
                </a:cubicBezTo>
                <a:cubicBezTo>
                  <a:pt x="6766170" y="11630269"/>
                  <a:pt x="6750101" y="11655514"/>
                  <a:pt x="6742067" y="11689940"/>
                </a:cubicBezTo>
                <a:cubicBezTo>
                  <a:pt x="6736328" y="11710595"/>
                  <a:pt x="6731737" y="11731250"/>
                  <a:pt x="6724850" y="11751905"/>
                </a:cubicBezTo>
                <a:cubicBezTo>
                  <a:pt x="6715668" y="11776002"/>
                  <a:pt x="6703042" y="11797805"/>
                  <a:pt x="6670904" y="11802395"/>
                </a:cubicBezTo>
                <a:cubicBezTo>
                  <a:pt x="6647949" y="11804690"/>
                  <a:pt x="6637619" y="11820756"/>
                  <a:pt x="6639914" y="11844853"/>
                </a:cubicBezTo>
                <a:cubicBezTo>
                  <a:pt x="6644505" y="11886164"/>
                  <a:pt x="6636471" y="11926326"/>
                  <a:pt x="6621550" y="11965342"/>
                </a:cubicBezTo>
                <a:cubicBezTo>
                  <a:pt x="6618107" y="11975669"/>
                  <a:pt x="6614663" y="11985996"/>
                  <a:pt x="6607776" y="11994029"/>
                </a:cubicBezTo>
                <a:cubicBezTo>
                  <a:pt x="6572195" y="12033044"/>
                  <a:pt x="6573343" y="12080092"/>
                  <a:pt x="6579082" y="12128288"/>
                </a:cubicBezTo>
                <a:cubicBezTo>
                  <a:pt x="6580230" y="12139763"/>
                  <a:pt x="6582525" y="12151238"/>
                  <a:pt x="6585969" y="12163860"/>
                </a:cubicBezTo>
                <a:cubicBezTo>
                  <a:pt x="6602038" y="12244186"/>
                  <a:pt x="6615811" y="12325659"/>
                  <a:pt x="6635323" y="12404837"/>
                </a:cubicBezTo>
                <a:cubicBezTo>
                  <a:pt x="6645653" y="12449590"/>
                  <a:pt x="6664018" y="12492048"/>
                  <a:pt x="6678939" y="12535653"/>
                </a:cubicBezTo>
                <a:cubicBezTo>
                  <a:pt x="6701895" y="12596471"/>
                  <a:pt x="6725998" y="12657289"/>
                  <a:pt x="6734032" y="12723844"/>
                </a:cubicBezTo>
                <a:cubicBezTo>
                  <a:pt x="6739771" y="12776630"/>
                  <a:pt x="6759284" y="12827120"/>
                  <a:pt x="6762727" y="12879906"/>
                </a:cubicBezTo>
                <a:cubicBezTo>
                  <a:pt x="6767318" y="12930396"/>
                  <a:pt x="6783387" y="12974001"/>
                  <a:pt x="6805195" y="13017606"/>
                </a:cubicBezTo>
                <a:cubicBezTo>
                  <a:pt x="6817820" y="13041704"/>
                  <a:pt x="6824707" y="13070392"/>
                  <a:pt x="6804047" y="13091047"/>
                </a:cubicBezTo>
                <a:cubicBezTo>
                  <a:pt x="6761579" y="13133505"/>
                  <a:pt x="6766170" y="13185143"/>
                  <a:pt x="6769614" y="13236780"/>
                </a:cubicBezTo>
                <a:cubicBezTo>
                  <a:pt x="6773057" y="13281534"/>
                  <a:pt x="6782239" y="13326286"/>
                  <a:pt x="6789126" y="13374482"/>
                </a:cubicBezTo>
                <a:cubicBezTo>
                  <a:pt x="6805195" y="13375629"/>
                  <a:pt x="6817820" y="13376776"/>
                  <a:pt x="6831594" y="13376776"/>
                </a:cubicBezTo>
                <a:cubicBezTo>
                  <a:pt x="6853402" y="13376776"/>
                  <a:pt x="6867175" y="13387104"/>
                  <a:pt x="6871766" y="13407760"/>
                </a:cubicBezTo>
                <a:cubicBezTo>
                  <a:pt x="6883244" y="13473168"/>
                  <a:pt x="6899313" y="13538575"/>
                  <a:pt x="6878653" y="13606278"/>
                </a:cubicBezTo>
                <a:cubicBezTo>
                  <a:pt x="6877505" y="13609720"/>
                  <a:pt x="6878653" y="13613164"/>
                  <a:pt x="6876357" y="13615458"/>
                </a:cubicBezTo>
                <a:cubicBezTo>
                  <a:pt x="6852254" y="13642998"/>
                  <a:pt x="6849958" y="13677424"/>
                  <a:pt x="6848811" y="13715292"/>
                </a:cubicBezTo>
                <a:cubicBezTo>
                  <a:pt x="6827003" y="13716439"/>
                  <a:pt x="6807490" y="13718734"/>
                  <a:pt x="6787978" y="13719882"/>
                </a:cubicBezTo>
                <a:cubicBezTo>
                  <a:pt x="6784535" y="13733652"/>
                  <a:pt x="6779944" y="13746274"/>
                  <a:pt x="6776500" y="13757750"/>
                </a:cubicBezTo>
                <a:cubicBezTo>
                  <a:pt x="6791421" y="13785290"/>
                  <a:pt x="6815525" y="13793322"/>
                  <a:pt x="6839628" y="13789880"/>
                </a:cubicBezTo>
                <a:cubicBezTo>
                  <a:pt x="6890131" y="13782994"/>
                  <a:pt x="6932599" y="13807092"/>
                  <a:pt x="6976214" y="13820862"/>
                </a:cubicBezTo>
                <a:cubicBezTo>
                  <a:pt x="7014091" y="13833485"/>
                  <a:pt x="7049672" y="13855288"/>
                  <a:pt x="7090992" y="13874795"/>
                </a:cubicBezTo>
                <a:cubicBezTo>
                  <a:pt x="7118539" y="13851845"/>
                  <a:pt x="7142643" y="13867910"/>
                  <a:pt x="7170189" y="13890860"/>
                </a:cubicBezTo>
                <a:cubicBezTo>
                  <a:pt x="7200032" y="13916106"/>
                  <a:pt x="7235613" y="13934466"/>
                  <a:pt x="7268898" y="13955120"/>
                </a:cubicBezTo>
                <a:cubicBezTo>
                  <a:pt x="7273490" y="13958563"/>
                  <a:pt x="7280376" y="13960858"/>
                  <a:pt x="7283820" y="13964301"/>
                </a:cubicBezTo>
                <a:cubicBezTo>
                  <a:pt x="7313662" y="13995284"/>
                  <a:pt x="7342356" y="14026266"/>
                  <a:pt x="7372199" y="14056102"/>
                </a:cubicBezTo>
                <a:cubicBezTo>
                  <a:pt x="7380233" y="14064134"/>
                  <a:pt x="7388268" y="14074462"/>
                  <a:pt x="7397450" y="14075609"/>
                </a:cubicBezTo>
                <a:cubicBezTo>
                  <a:pt x="7438770" y="14084789"/>
                  <a:pt x="7472056" y="14116920"/>
                  <a:pt x="7519115" y="14108887"/>
                </a:cubicBezTo>
                <a:cubicBezTo>
                  <a:pt x="7535184" y="14106592"/>
                  <a:pt x="7554696" y="14115772"/>
                  <a:pt x="7571913" y="14122657"/>
                </a:cubicBezTo>
                <a:cubicBezTo>
                  <a:pt x="7613233" y="14137574"/>
                  <a:pt x="7661440" y="14134132"/>
                  <a:pt x="7700464" y="14159377"/>
                </a:cubicBezTo>
                <a:cubicBezTo>
                  <a:pt x="7708499" y="14163967"/>
                  <a:pt x="7717681" y="14166262"/>
                  <a:pt x="7726863" y="14168557"/>
                </a:cubicBezTo>
                <a:cubicBezTo>
                  <a:pt x="7802617" y="14186918"/>
                  <a:pt x="7869188" y="14227080"/>
                  <a:pt x="7940350" y="14259210"/>
                </a:cubicBezTo>
                <a:cubicBezTo>
                  <a:pt x="7969045" y="14272980"/>
                  <a:pt x="7994296" y="14292488"/>
                  <a:pt x="8022991" y="14306258"/>
                </a:cubicBezTo>
                <a:cubicBezTo>
                  <a:pt x="8043651" y="14316586"/>
                  <a:pt x="8068902" y="14321176"/>
                  <a:pt x="8090710" y="14331504"/>
                </a:cubicBezTo>
                <a:cubicBezTo>
                  <a:pt x="8160724" y="14364781"/>
                  <a:pt x="8229591" y="14400354"/>
                  <a:pt x="8290424" y="14449696"/>
                </a:cubicBezTo>
                <a:cubicBezTo>
                  <a:pt x="8312232" y="14466910"/>
                  <a:pt x="8334039" y="14477237"/>
                  <a:pt x="8361586" y="14463467"/>
                </a:cubicBezTo>
                <a:cubicBezTo>
                  <a:pt x="8367325" y="14460024"/>
                  <a:pt x="8377655" y="14457730"/>
                  <a:pt x="8383394" y="14460024"/>
                </a:cubicBezTo>
                <a:cubicBezTo>
                  <a:pt x="8425862" y="14478384"/>
                  <a:pt x="8476364" y="14481827"/>
                  <a:pt x="8509650" y="14519694"/>
                </a:cubicBezTo>
                <a:cubicBezTo>
                  <a:pt x="8524571" y="14535760"/>
                  <a:pt x="8540640" y="14543792"/>
                  <a:pt x="8562448" y="14541498"/>
                </a:cubicBezTo>
                <a:cubicBezTo>
                  <a:pt x="8596881" y="14540350"/>
                  <a:pt x="8626723" y="14548382"/>
                  <a:pt x="8656566" y="14567890"/>
                </a:cubicBezTo>
                <a:cubicBezTo>
                  <a:pt x="8702477" y="14597726"/>
                  <a:pt x="8751831" y="14624118"/>
                  <a:pt x="8800038" y="14649363"/>
                </a:cubicBezTo>
                <a:cubicBezTo>
                  <a:pt x="8812664" y="14656248"/>
                  <a:pt x="8828733" y="14660838"/>
                  <a:pt x="8842506" y="14658543"/>
                </a:cubicBezTo>
                <a:cubicBezTo>
                  <a:pt x="8879235" y="14652806"/>
                  <a:pt x="8909077" y="14653953"/>
                  <a:pt x="8940068" y="14680346"/>
                </a:cubicBezTo>
                <a:cubicBezTo>
                  <a:pt x="8966467" y="14703296"/>
                  <a:pt x="9000900" y="14714771"/>
                  <a:pt x="9031890" y="14730836"/>
                </a:cubicBezTo>
                <a:cubicBezTo>
                  <a:pt x="9055993" y="14744606"/>
                  <a:pt x="9078949" y="14758376"/>
                  <a:pt x="9101905" y="14772146"/>
                </a:cubicBezTo>
                <a:cubicBezTo>
                  <a:pt x="9108791" y="14775589"/>
                  <a:pt x="9115678" y="14777884"/>
                  <a:pt x="9122565" y="14780179"/>
                </a:cubicBezTo>
                <a:cubicBezTo>
                  <a:pt x="9159294" y="14792802"/>
                  <a:pt x="9194875" y="14801982"/>
                  <a:pt x="9230456" y="14815752"/>
                </a:cubicBezTo>
                <a:cubicBezTo>
                  <a:pt x="9260299" y="14826080"/>
                  <a:pt x="9287845" y="14840997"/>
                  <a:pt x="9317688" y="14852472"/>
                </a:cubicBezTo>
                <a:cubicBezTo>
                  <a:pt x="9333757" y="14858210"/>
                  <a:pt x="9349825" y="14861652"/>
                  <a:pt x="9364747" y="14867390"/>
                </a:cubicBezTo>
                <a:cubicBezTo>
                  <a:pt x="9386554" y="14876570"/>
                  <a:pt x="9406067" y="14886898"/>
                  <a:pt x="9427875" y="14894930"/>
                </a:cubicBezTo>
                <a:cubicBezTo>
                  <a:pt x="9441648" y="14901815"/>
                  <a:pt x="9455421" y="14910995"/>
                  <a:pt x="9469195" y="14910995"/>
                </a:cubicBezTo>
                <a:cubicBezTo>
                  <a:pt x="9495594" y="14910995"/>
                  <a:pt x="9515106" y="14920175"/>
                  <a:pt x="9535766" y="14935092"/>
                </a:cubicBezTo>
                <a:cubicBezTo>
                  <a:pt x="9571347" y="14960338"/>
                  <a:pt x="9609224" y="14983288"/>
                  <a:pt x="9647101" y="15006238"/>
                </a:cubicBezTo>
                <a:cubicBezTo>
                  <a:pt x="9658579" y="15013124"/>
                  <a:pt x="9673500" y="15014271"/>
                  <a:pt x="9686125" y="15017714"/>
                </a:cubicBezTo>
                <a:cubicBezTo>
                  <a:pt x="9717115" y="15024598"/>
                  <a:pt x="9748106" y="15031484"/>
                  <a:pt x="9777948" y="15040664"/>
                </a:cubicBezTo>
                <a:cubicBezTo>
                  <a:pt x="9788278" y="15044106"/>
                  <a:pt x="9798608" y="15054434"/>
                  <a:pt x="9804347" y="15064761"/>
                </a:cubicBezTo>
                <a:cubicBezTo>
                  <a:pt x="9829598" y="15104924"/>
                  <a:pt x="9852554" y="15146234"/>
                  <a:pt x="9876657" y="15187544"/>
                </a:cubicBezTo>
                <a:cubicBezTo>
                  <a:pt x="9888135" y="15208200"/>
                  <a:pt x="9899613" y="15230002"/>
                  <a:pt x="9892726" y="15256395"/>
                </a:cubicBezTo>
                <a:cubicBezTo>
                  <a:pt x="9888135" y="15273608"/>
                  <a:pt x="9898465" y="15283935"/>
                  <a:pt x="9913386" y="15286230"/>
                </a:cubicBezTo>
                <a:cubicBezTo>
                  <a:pt x="9938637" y="15290820"/>
                  <a:pt x="9958149" y="15303443"/>
                  <a:pt x="9977662" y="15319508"/>
                </a:cubicBezTo>
                <a:cubicBezTo>
                  <a:pt x="9985696" y="15326393"/>
                  <a:pt x="10002913" y="15329836"/>
                  <a:pt x="10014391" y="15327540"/>
                </a:cubicBezTo>
                <a:cubicBezTo>
                  <a:pt x="10033903" y="15322950"/>
                  <a:pt x="10048824" y="15329836"/>
                  <a:pt x="10066041" y="15335573"/>
                </a:cubicBezTo>
                <a:cubicBezTo>
                  <a:pt x="10122282" y="15357376"/>
                  <a:pt x="10172785" y="15381474"/>
                  <a:pt x="10185410" y="15446882"/>
                </a:cubicBezTo>
                <a:cubicBezTo>
                  <a:pt x="10237060" y="15496224"/>
                  <a:pt x="10262311" y="15559337"/>
                  <a:pt x="10289858" y="15621302"/>
                </a:cubicBezTo>
                <a:cubicBezTo>
                  <a:pt x="10303632" y="15649990"/>
                  <a:pt x="10327735" y="15674088"/>
                  <a:pt x="10321996" y="15709661"/>
                </a:cubicBezTo>
                <a:cubicBezTo>
                  <a:pt x="10319701" y="15719988"/>
                  <a:pt x="10319701" y="15732611"/>
                  <a:pt x="10313962" y="15740644"/>
                </a:cubicBezTo>
                <a:cubicBezTo>
                  <a:pt x="10266903" y="15802609"/>
                  <a:pt x="10245095" y="15873754"/>
                  <a:pt x="10237060" y="15951785"/>
                </a:cubicBezTo>
                <a:cubicBezTo>
                  <a:pt x="10234765" y="15981620"/>
                  <a:pt x="10220991" y="16009160"/>
                  <a:pt x="10215252" y="16038996"/>
                </a:cubicBezTo>
                <a:cubicBezTo>
                  <a:pt x="10212957" y="16052766"/>
                  <a:pt x="10216400" y="16068831"/>
                  <a:pt x="10220991" y="16082601"/>
                </a:cubicBezTo>
                <a:cubicBezTo>
                  <a:pt x="10233617" y="16118174"/>
                  <a:pt x="10247390" y="16153746"/>
                  <a:pt x="10263459" y="16188172"/>
                </a:cubicBezTo>
                <a:cubicBezTo>
                  <a:pt x="10279528" y="16220302"/>
                  <a:pt x="10297893" y="16252432"/>
                  <a:pt x="10315109" y="16283415"/>
                </a:cubicBezTo>
                <a:cubicBezTo>
                  <a:pt x="10320848" y="16294890"/>
                  <a:pt x="10330031" y="16304070"/>
                  <a:pt x="10332326" y="16315545"/>
                </a:cubicBezTo>
                <a:cubicBezTo>
                  <a:pt x="10343804" y="16362593"/>
                  <a:pt x="10377090" y="16399313"/>
                  <a:pt x="10387420" y="16448656"/>
                </a:cubicBezTo>
                <a:cubicBezTo>
                  <a:pt x="10396602" y="16489966"/>
                  <a:pt x="10424149" y="16527834"/>
                  <a:pt x="10444809" y="16566850"/>
                </a:cubicBezTo>
                <a:cubicBezTo>
                  <a:pt x="10450548" y="16578324"/>
                  <a:pt x="10459730" y="16588652"/>
                  <a:pt x="10473503" y="16607012"/>
                </a:cubicBezTo>
                <a:cubicBezTo>
                  <a:pt x="10482685" y="16584062"/>
                  <a:pt x="10489572" y="16571440"/>
                  <a:pt x="10494163" y="16558817"/>
                </a:cubicBezTo>
                <a:cubicBezTo>
                  <a:pt x="10497607" y="16547342"/>
                  <a:pt x="10501050" y="16535866"/>
                  <a:pt x="10502198" y="16523244"/>
                </a:cubicBezTo>
                <a:cubicBezTo>
                  <a:pt x="10506789" y="16492262"/>
                  <a:pt x="10519414" y="16478492"/>
                  <a:pt x="10553848" y="16480786"/>
                </a:cubicBezTo>
                <a:cubicBezTo>
                  <a:pt x="10571065" y="16483082"/>
                  <a:pt x="10590577" y="16469311"/>
                  <a:pt x="10608941" y="16461278"/>
                </a:cubicBezTo>
                <a:cubicBezTo>
                  <a:pt x="10635340" y="16450951"/>
                  <a:pt x="10654853" y="16454394"/>
                  <a:pt x="10680104" y="16471606"/>
                </a:cubicBezTo>
                <a:cubicBezTo>
                  <a:pt x="10720276" y="16497999"/>
                  <a:pt x="10748971" y="16540456"/>
                  <a:pt x="10800621" y="16550784"/>
                </a:cubicBezTo>
                <a:cubicBezTo>
                  <a:pt x="10810951" y="16553080"/>
                  <a:pt x="10822429" y="16570292"/>
                  <a:pt x="10828168" y="16582914"/>
                </a:cubicBezTo>
                <a:cubicBezTo>
                  <a:pt x="10838498" y="16605864"/>
                  <a:pt x="10851123" y="16623078"/>
                  <a:pt x="10877522" y="16624225"/>
                </a:cubicBezTo>
                <a:cubicBezTo>
                  <a:pt x="10895887" y="16625372"/>
                  <a:pt x="10903921" y="16637995"/>
                  <a:pt x="10910808" y="16651765"/>
                </a:cubicBezTo>
                <a:cubicBezTo>
                  <a:pt x="10921138" y="16670125"/>
                  <a:pt x="10933763" y="16678158"/>
                  <a:pt x="10955571" y="16666682"/>
                </a:cubicBezTo>
                <a:cubicBezTo>
                  <a:pt x="10984266" y="16654060"/>
                  <a:pt x="11003778" y="16664388"/>
                  <a:pt x="11011813" y="16696518"/>
                </a:cubicBezTo>
                <a:cubicBezTo>
                  <a:pt x="11027882" y="16758484"/>
                  <a:pt x="11062315" y="16810120"/>
                  <a:pt x="11107078" y="16854874"/>
                </a:cubicBezTo>
                <a:cubicBezTo>
                  <a:pt x="11141512" y="16888152"/>
                  <a:pt x="11155285" y="16885856"/>
                  <a:pt x="11201197" y="16869792"/>
                </a:cubicBezTo>
                <a:cubicBezTo>
                  <a:pt x="11235630" y="16858316"/>
                  <a:pt x="11273507" y="16833072"/>
                  <a:pt x="11312531" y="16864054"/>
                </a:cubicBezTo>
                <a:cubicBezTo>
                  <a:pt x="11318270" y="16868644"/>
                  <a:pt x="11329748" y="16865202"/>
                  <a:pt x="11338930" y="16862906"/>
                </a:cubicBezTo>
                <a:cubicBezTo>
                  <a:pt x="11360738" y="16860612"/>
                  <a:pt x="11383694" y="16857168"/>
                  <a:pt x="11403206" y="16853726"/>
                </a:cubicBezTo>
                <a:cubicBezTo>
                  <a:pt x="11413536" y="16870940"/>
                  <a:pt x="11419275" y="16891594"/>
                  <a:pt x="11429605" y="16893888"/>
                </a:cubicBezTo>
                <a:cubicBezTo>
                  <a:pt x="11444526" y="16898480"/>
                  <a:pt x="11466334" y="16893888"/>
                  <a:pt x="11481255" y="16887004"/>
                </a:cubicBezTo>
                <a:cubicBezTo>
                  <a:pt x="11516836" y="16872086"/>
                  <a:pt x="11548974" y="16865202"/>
                  <a:pt x="11579964" y="16893888"/>
                </a:cubicBezTo>
                <a:cubicBezTo>
                  <a:pt x="11582260" y="16896184"/>
                  <a:pt x="11587999" y="16898480"/>
                  <a:pt x="11592590" y="16898480"/>
                </a:cubicBezTo>
                <a:cubicBezTo>
                  <a:pt x="11636206" y="16893888"/>
                  <a:pt x="11679821" y="16890446"/>
                  <a:pt x="11723437" y="16882414"/>
                </a:cubicBezTo>
                <a:cubicBezTo>
                  <a:pt x="11755575" y="16875528"/>
                  <a:pt x="11769348" y="16874382"/>
                  <a:pt x="11780826" y="16906512"/>
                </a:cubicBezTo>
                <a:cubicBezTo>
                  <a:pt x="11793452" y="16938642"/>
                  <a:pt x="11812964" y="16963888"/>
                  <a:pt x="11839363" y="16985690"/>
                </a:cubicBezTo>
                <a:cubicBezTo>
                  <a:pt x="11855432" y="16999460"/>
                  <a:pt x="11863466" y="17020116"/>
                  <a:pt x="11877240" y="17037328"/>
                </a:cubicBezTo>
                <a:cubicBezTo>
                  <a:pt x="11889865" y="17053392"/>
                  <a:pt x="11904786" y="17060278"/>
                  <a:pt x="11924299" y="17048804"/>
                </a:cubicBezTo>
                <a:cubicBezTo>
                  <a:pt x="11927742" y="17046508"/>
                  <a:pt x="11931185" y="17046508"/>
                  <a:pt x="11933481" y="17044212"/>
                </a:cubicBezTo>
                <a:cubicBezTo>
                  <a:pt x="11975949" y="17009788"/>
                  <a:pt x="12020712" y="17032738"/>
                  <a:pt x="12063180" y="17041918"/>
                </a:cubicBezTo>
                <a:cubicBezTo>
                  <a:pt x="12072362" y="17044212"/>
                  <a:pt x="12084988" y="17053392"/>
                  <a:pt x="12087284" y="17061426"/>
                </a:cubicBezTo>
                <a:cubicBezTo>
                  <a:pt x="12099909" y="17115358"/>
                  <a:pt x="12145820" y="17123392"/>
                  <a:pt x="12185993" y="17138308"/>
                </a:cubicBezTo>
                <a:cubicBezTo>
                  <a:pt x="12189436" y="17139456"/>
                  <a:pt x="12191732" y="17139456"/>
                  <a:pt x="12195175" y="17139456"/>
                </a:cubicBezTo>
                <a:cubicBezTo>
                  <a:pt x="12195175" y="17512396"/>
                  <a:pt x="12195175" y="17886484"/>
                  <a:pt x="12195175" y="18259423"/>
                </a:cubicBezTo>
                <a:cubicBezTo>
                  <a:pt x="8130882" y="18259423"/>
                  <a:pt x="4065441" y="18259423"/>
                  <a:pt x="1148" y="18259423"/>
                </a:cubicBezTo>
                <a:cubicBezTo>
                  <a:pt x="1148" y="18244507"/>
                  <a:pt x="0" y="18228443"/>
                  <a:pt x="0" y="18213523"/>
                </a:cubicBezTo>
                <a:cubicBezTo>
                  <a:pt x="0" y="17607640"/>
                  <a:pt x="0" y="17001756"/>
                  <a:pt x="0" y="16395870"/>
                </a:cubicBezTo>
                <a:cubicBezTo>
                  <a:pt x="0" y="16376363"/>
                  <a:pt x="0" y="16356856"/>
                  <a:pt x="0" y="16331610"/>
                </a:cubicBezTo>
                <a:cubicBezTo>
                  <a:pt x="45912" y="16348823"/>
                  <a:pt x="73458" y="16332758"/>
                  <a:pt x="106744" y="16312102"/>
                </a:cubicBezTo>
                <a:cubicBezTo>
                  <a:pt x="157246" y="16281120"/>
                  <a:pt x="206601" y="16246694"/>
                  <a:pt x="267433" y="16229482"/>
                </a:cubicBezTo>
                <a:cubicBezTo>
                  <a:pt x="304162" y="16219154"/>
                  <a:pt x="344335" y="16203090"/>
                  <a:pt x="370734" y="16168664"/>
                </a:cubicBezTo>
                <a:cubicBezTo>
                  <a:pt x="385655" y="16150304"/>
                  <a:pt x="405167" y="16139976"/>
                  <a:pt x="430418" y="16138829"/>
                </a:cubicBezTo>
                <a:cubicBezTo>
                  <a:pt x="444191" y="16138829"/>
                  <a:pt x="461408" y="16133092"/>
                  <a:pt x="471738" y="16123911"/>
                </a:cubicBezTo>
                <a:cubicBezTo>
                  <a:pt x="548640" y="16057356"/>
                  <a:pt x="615211" y="16068831"/>
                  <a:pt x="689817" y="16112436"/>
                </a:cubicBezTo>
                <a:cubicBezTo>
                  <a:pt x="728841" y="16135386"/>
                  <a:pt x="763275" y="16167516"/>
                  <a:pt x="800004" y="16195056"/>
                </a:cubicBezTo>
                <a:cubicBezTo>
                  <a:pt x="804595" y="16198500"/>
                  <a:pt x="811481" y="16201942"/>
                  <a:pt x="812629" y="16207680"/>
                </a:cubicBezTo>
                <a:cubicBezTo>
                  <a:pt x="825255" y="16251284"/>
                  <a:pt x="859688" y="16248990"/>
                  <a:pt x="894122" y="16248990"/>
                </a:cubicBezTo>
                <a:cubicBezTo>
                  <a:pt x="913634" y="16248990"/>
                  <a:pt x="933146" y="16250137"/>
                  <a:pt x="952659" y="16253580"/>
                </a:cubicBezTo>
                <a:cubicBezTo>
                  <a:pt x="979058" y="16257022"/>
                  <a:pt x="1000865" y="16268498"/>
                  <a:pt x="1021525" y="16288005"/>
                </a:cubicBezTo>
                <a:cubicBezTo>
                  <a:pt x="1103018" y="16363740"/>
                  <a:pt x="1115643" y="16332758"/>
                  <a:pt x="1159259" y="16260464"/>
                </a:cubicBezTo>
                <a:cubicBezTo>
                  <a:pt x="1213205" y="16173254"/>
                  <a:pt x="1267151" y="16087191"/>
                  <a:pt x="1321096" y="15999980"/>
                </a:cubicBezTo>
                <a:cubicBezTo>
                  <a:pt x="1322244" y="15998833"/>
                  <a:pt x="1323392" y="15997686"/>
                  <a:pt x="1324540" y="15996538"/>
                </a:cubicBezTo>
                <a:cubicBezTo>
                  <a:pt x="1344052" y="15936868"/>
                  <a:pt x="1392259" y="15936868"/>
                  <a:pt x="1441613" y="15938015"/>
                </a:cubicBezTo>
                <a:cubicBezTo>
                  <a:pt x="1458830" y="15939162"/>
                  <a:pt x="1472603" y="15941458"/>
                  <a:pt x="1478342" y="15958670"/>
                </a:cubicBezTo>
                <a:cubicBezTo>
                  <a:pt x="1484081" y="15979325"/>
                  <a:pt x="1497855" y="15989653"/>
                  <a:pt x="1517367" y="15991948"/>
                </a:cubicBezTo>
                <a:cubicBezTo>
                  <a:pt x="1540323" y="15995390"/>
                  <a:pt x="1546061" y="16011456"/>
                  <a:pt x="1546061" y="16032110"/>
                </a:cubicBezTo>
                <a:cubicBezTo>
                  <a:pt x="1547209" y="16059651"/>
                  <a:pt x="1543766" y="16084896"/>
                  <a:pt x="1532288" y="16111288"/>
                </a:cubicBezTo>
                <a:cubicBezTo>
                  <a:pt x="1516219" y="16146862"/>
                  <a:pt x="1508185" y="16183582"/>
                  <a:pt x="1495559" y="16220302"/>
                </a:cubicBezTo>
                <a:cubicBezTo>
                  <a:pt x="1481786" y="16260464"/>
                  <a:pt x="1466865" y="16300628"/>
                  <a:pt x="1453091" y="16340790"/>
                </a:cubicBezTo>
                <a:cubicBezTo>
                  <a:pt x="1448500" y="16355708"/>
                  <a:pt x="1447352" y="16371773"/>
                  <a:pt x="1446204" y="16382100"/>
                </a:cubicBezTo>
                <a:cubicBezTo>
                  <a:pt x="1482933" y="16388986"/>
                  <a:pt x="1513924" y="16394723"/>
                  <a:pt x="1544914" y="16400460"/>
                </a:cubicBezTo>
                <a:cubicBezTo>
                  <a:pt x="1583938" y="16407346"/>
                  <a:pt x="1620667" y="16406198"/>
                  <a:pt x="1648214" y="16370626"/>
                </a:cubicBezTo>
                <a:cubicBezTo>
                  <a:pt x="1663135" y="16352266"/>
                  <a:pt x="1684943" y="16348823"/>
                  <a:pt x="1706751" y="16351118"/>
                </a:cubicBezTo>
                <a:cubicBezTo>
                  <a:pt x="1751514" y="16358003"/>
                  <a:pt x="1785948" y="16341938"/>
                  <a:pt x="1814642" y="16306365"/>
                </a:cubicBezTo>
                <a:cubicBezTo>
                  <a:pt x="1853667" y="16258170"/>
                  <a:pt x="1894987" y="16211122"/>
                  <a:pt x="1936307" y="16164074"/>
                </a:cubicBezTo>
                <a:cubicBezTo>
                  <a:pt x="1947785" y="16150304"/>
                  <a:pt x="1961558" y="16138829"/>
                  <a:pt x="1974184" y="16123911"/>
                </a:cubicBezTo>
                <a:cubicBezTo>
                  <a:pt x="1991400" y="16103256"/>
                  <a:pt x="2004026" y="16080306"/>
                  <a:pt x="2015504" y="16055060"/>
                </a:cubicBezTo>
                <a:cubicBezTo>
                  <a:pt x="2039607" y="16004570"/>
                  <a:pt x="2072893" y="15958670"/>
                  <a:pt x="2106179" y="15913917"/>
                </a:cubicBezTo>
                <a:cubicBezTo>
                  <a:pt x="2133725" y="15877197"/>
                  <a:pt x="2167011" y="15846214"/>
                  <a:pt x="2198001" y="15811789"/>
                </a:cubicBezTo>
                <a:cubicBezTo>
                  <a:pt x="2204888" y="15804904"/>
                  <a:pt x="2210626" y="15796872"/>
                  <a:pt x="2218661" y="15793429"/>
                </a:cubicBezTo>
                <a:cubicBezTo>
                  <a:pt x="2262277" y="15773921"/>
                  <a:pt x="2288676" y="15736054"/>
                  <a:pt x="2323109" y="15706218"/>
                </a:cubicBezTo>
                <a:cubicBezTo>
                  <a:pt x="2365577" y="15668350"/>
                  <a:pt x="2404602" y="15623598"/>
                  <a:pt x="2452808" y="15598352"/>
                </a:cubicBezTo>
                <a:cubicBezTo>
                  <a:pt x="2521675" y="15562780"/>
                  <a:pt x="2572177" y="15504257"/>
                  <a:pt x="2637601" y="15465242"/>
                </a:cubicBezTo>
                <a:cubicBezTo>
                  <a:pt x="2660557" y="15452619"/>
                  <a:pt x="2689251" y="15437702"/>
                  <a:pt x="2714503" y="15439996"/>
                </a:cubicBezTo>
                <a:cubicBezTo>
                  <a:pt x="2765005" y="15444586"/>
                  <a:pt x="2810916" y="15429669"/>
                  <a:pt x="2857975" y="15420488"/>
                </a:cubicBezTo>
                <a:cubicBezTo>
                  <a:pt x="2888965" y="15414751"/>
                  <a:pt x="2909625" y="15415898"/>
                  <a:pt x="2919955" y="15448029"/>
                </a:cubicBezTo>
                <a:cubicBezTo>
                  <a:pt x="2921103" y="15450324"/>
                  <a:pt x="2924547" y="15451472"/>
                  <a:pt x="2926842" y="15453766"/>
                </a:cubicBezTo>
                <a:cubicBezTo>
                  <a:pt x="2927990" y="15453766"/>
                  <a:pt x="2930285" y="15453766"/>
                  <a:pt x="2936024" y="15454914"/>
                </a:cubicBezTo>
                <a:cubicBezTo>
                  <a:pt x="2939468" y="15448029"/>
                  <a:pt x="2945207" y="15438849"/>
                  <a:pt x="2950946" y="15431964"/>
                </a:cubicBezTo>
                <a:cubicBezTo>
                  <a:pt x="2958980" y="15422784"/>
                  <a:pt x="2971606" y="15406718"/>
                  <a:pt x="2976197" y="15409014"/>
                </a:cubicBezTo>
                <a:cubicBezTo>
                  <a:pt x="3014073" y="15425078"/>
                  <a:pt x="3062280" y="15388358"/>
                  <a:pt x="3092123" y="15434259"/>
                </a:cubicBezTo>
                <a:cubicBezTo>
                  <a:pt x="3094418" y="15437702"/>
                  <a:pt x="3103600" y="15438849"/>
                  <a:pt x="3108191" y="15437702"/>
                </a:cubicBezTo>
                <a:cubicBezTo>
                  <a:pt x="3139181" y="15430816"/>
                  <a:pt x="3172467" y="15426226"/>
                  <a:pt x="3201162" y="15413604"/>
                </a:cubicBezTo>
                <a:cubicBezTo>
                  <a:pt x="3258551" y="15387211"/>
                  <a:pt x="3314792" y="15397538"/>
                  <a:pt x="3361851" y="15431964"/>
                </a:cubicBezTo>
                <a:cubicBezTo>
                  <a:pt x="3431866" y="15483602"/>
                  <a:pt x="3444491" y="15472126"/>
                  <a:pt x="3513358" y="15456062"/>
                </a:cubicBezTo>
                <a:cubicBezTo>
                  <a:pt x="3530575" y="15391801"/>
                  <a:pt x="3567304" y="15339016"/>
                  <a:pt x="3608624" y="15287378"/>
                </a:cubicBezTo>
                <a:cubicBezTo>
                  <a:pt x="3629284" y="15263280"/>
                  <a:pt x="3644205" y="15234592"/>
                  <a:pt x="3661422" y="15208200"/>
                </a:cubicBezTo>
                <a:cubicBezTo>
                  <a:pt x="3677491" y="15181807"/>
                  <a:pt x="3699299" y="15170332"/>
                  <a:pt x="3731437" y="15179512"/>
                </a:cubicBezTo>
                <a:cubicBezTo>
                  <a:pt x="3741767" y="15182954"/>
                  <a:pt x="3761279" y="15178364"/>
                  <a:pt x="3768166" y="15170332"/>
                </a:cubicBezTo>
                <a:cubicBezTo>
                  <a:pt x="3799156" y="15135906"/>
                  <a:pt x="3838180" y="15125579"/>
                  <a:pt x="3881796" y="15133612"/>
                </a:cubicBezTo>
                <a:cubicBezTo>
                  <a:pt x="3900161" y="15138202"/>
                  <a:pt x="3915082" y="15135906"/>
                  <a:pt x="3925412" y="15118694"/>
                </a:cubicBezTo>
                <a:cubicBezTo>
                  <a:pt x="3951811" y="15075088"/>
                  <a:pt x="3977062" y="15030336"/>
                  <a:pt x="4004609" y="14982140"/>
                </a:cubicBezTo>
                <a:cubicBezTo>
                  <a:pt x="4019530" y="14985583"/>
                  <a:pt x="4035599" y="14987878"/>
                  <a:pt x="4044781" y="14989026"/>
                </a:cubicBezTo>
                <a:cubicBezTo>
                  <a:pt x="4064293" y="14966076"/>
                  <a:pt x="4079214" y="14943126"/>
                  <a:pt x="4098726" y="14927060"/>
                </a:cubicBezTo>
                <a:cubicBezTo>
                  <a:pt x="4129717" y="14901815"/>
                  <a:pt x="4150377" y="14875422"/>
                  <a:pt x="4142342" y="14831817"/>
                </a:cubicBezTo>
                <a:cubicBezTo>
                  <a:pt x="4159559" y="14828374"/>
                  <a:pt x="4174480" y="14826080"/>
                  <a:pt x="4190549" y="14823784"/>
                </a:cubicBezTo>
                <a:cubicBezTo>
                  <a:pt x="4193993" y="14789359"/>
                  <a:pt x="4198583" y="14754934"/>
                  <a:pt x="4229573" y="14731984"/>
                </a:cubicBezTo>
                <a:cubicBezTo>
                  <a:pt x="4229573" y="14709034"/>
                  <a:pt x="4226130" y="14686084"/>
                  <a:pt x="4231869" y="14665428"/>
                </a:cubicBezTo>
                <a:cubicBezTo>
                  <a:pt x="4234165" y="14653953"/>
                  <a:pt x="4253677" y="14647068"/>
                  <a:pt x="4268598" y="14634446"/>
                </a:cubicBezTo>
                <a:cubicBezTo>
                  <a:pt x="4267450" y="14610348"/>
                  <a:pt x="4280076" y="14587398"/>
                  <a:pt x="4304180" y="14569038"/>
                </a:cubicBezTo>
                <a:cubicBezTo>
                  <a:pt x="4307624" y="14566742"/>
                  <a:pt x="4311066" y="14563300"/>
                  <a:pt x="4313361" y="14559858"/>
                </a:cubicBezTo>
                <a:cubicBezTo>
                  <a:pt x="4325988" y="14542645"/>
                  <a:pt x="4348943" y="14525432"/>
                  <a:pt x="4348943" y="14508220"/>
                </a:cubicBezTo>
                <a:cubicBezTo>
                  <a:pt x="4347795" y="14476090"/>
                  <a:pt x="4344352" y="14441664"/>
                  <a:pt x="4317954" y="14415272"/>
                </a:cubicBezTo>
                <a:cubicBezTo>
                  <a:pt x="4298440" y="14395764"/>
                  <a:pt x="4275485" y="14378551"/>
                  <a:pt x="4288110" y="14345274"/>
                </a:cubicBezTo>
                <a:cubicBezTo>
                  <a:pt x="4288110" y="14342978"/>
                  <a:pt x="4285815" y="14339536"/>
                  <a:pt x="4284667" y="14336094"/>
                </a:cubicBezTo>
                <a:cubicBezTo>
                  <a:pt x="4269746" y="14291340"/>
                  <a:pt x="4269746" y="14291340"/>
                  <a:pt x="4320248" y="14284456"/>
                </a:cubicBezTo>
                <a:cubicBezTo>
                  <a:pt x="4345499" y="14279866"/>
                  <a:pt x="4369603" y="14274128"/>
                  <a:pt x="4397149" y="14268390"/>
                </a:cubicBezTo>
                <a:cubicBezTo>
                  <a:pt x="4410923" y="14258063"/>
                  <a:pt x="4426993" y="14246588"/>
                  <a:pt x="4451095" y="14229375"/>
                </a:cubicBezTo>
                <a:cubicBezTo>
                  <a:pt x="4449947" y="14209868"/>
                  <a:pt x="4449947" y="14181180"/>
                  <a:pt x="4447653" y="14153640"/>
                </a:cubicBezTo>
                <a:cubicBezTo>
                  <a:pt x="4446504" y="14137574"/>
                  <a:pt x="4451095" y="14126100"/>
                  <a:pt x="4467164" y="14122657"/>
                </a:cubicBezTo>
                <a:cubicBezTo>
                  <a:pt x="4501598" y="14114624"/>
                  <a:pt x="4507337" y="14090526"/>
                  <a:pt x="4509632" y="14060692"/>
                </a:cubicBezTo>
                <a:cubicBezTo>
                  <a:pt x="4513075" y="14014791"/>
                  <a:pt x="4547509" y="13970038"/>
                  <a:pt x="4592272" y="13960858"/>
                </a:cubicBezTo>
                <a:cubicBezTo>
                  <a:pt x="4662287" y="13945940"/>
                  <a:pt x="4707051" y="13901188"/>
                  <a:pt x="4741484" y="13843812"/>
                </a:cubicBezTo>
                <a:cubicBezTo>
                  <a:pt x="4757553" y="13817420"/>
                  <a:pt x="4775917" y="13794470"/>
                  <a:pt x="4802316" y="13777257"/>
                </a:cubicBezTo>
                <a:cubicBezTo>
                  <a:pt x="4826420" y="13758897"/>
                  <a:pt x="4848228" y="13738242"/>
                  <a:pt x="4871183" y="13718734"/>
                </a:cubicBezTo>
                <a:cubicBezTo>
                  <a:pt x="4873479" y="13717586"/>
                  <a:pt x="4875774" y="13714144"/>
                  <a:pt x="4879218" y="13714144"/>
                </a:cubicBezTo>
                <a:cubicBezTo>
                  <a:pt x="4942345" y="13701522"/>
                  <a:pt x="4971040" y="13647588"/>
                  <a:pt x="5008917" y="13603983"/>
                </a:cubicBezTo>
                <a:cubicBezTo>
                  <a:pt x="5026134" y="13584476"/>
                  <a:pt x="5044500" y="13567263"/>
                  <a:pt x="5070897" y="13560378"/>
                </a:cubicBezTo>
                <a:cubicBezTo>
                  <a:pt x="5076636" y="13559230"/>
                  <a:pt x="5083523" y="13556936"/>
                  <a:pt x="5085820" y="13552346"/>
                </a:cubicBezTo>
                <a:cubicBezTo>
                  <a:pt x="5104183" y="13530542"/>
                  <a:pt x="5120252" y="13507592"/>
                  <a:pt x="5137470" y="13484642"/>
                </a:cubicBezTo>
                <a:cubicBezTo>
                  <a:pt x="5146651" y="13470872"/>
                  <a:pt x="5158129" y="13468577"/>
                  <a:pt x="5173050" y="13473168"/>
                </a:cubicBezTo>
                <a:cubicBezTo>
                  <a:pt x="5199449" y="13482348"/>
                  <a:pt x="5218961" y="13477758"/>
                  <a:pt x="5224700" y="13447922"/>
                </a:cubicBezTo>
                <a:cubicBezTo>
                  <a:pt x="5224700" y="13445627"/>
                  <a:pt x="5225849" y="13444480"/>
                  <a:pt x="5226996" y="13443332"/>
                </a:cubicBezTo>
                <a:cubicBezTo>
                  <a:pt x="5275203" y="13420382"/>
                  <a:pt x="5297010" y="13357269"/>
                  <a:pt x="5364729" y="13360712"/>
                </a:cubicBezTo>
                <a:cubicBezTo>
                  <a:pt x="5403754" y="13361859"/>
                  <a:pt x="5445074" y="13348089"/>
                  <a:pt x="5485247" y="13341204"/>
                </a:cubicBezTo>
                <a:cubicBezTo>
                  <a:pt x="5487542" y="13340056"/>
                  <a:pt x="5490985" y="13340056"/>
                  <a:pt x="5494429" y="13340056"/>
                </a:cubicBezTo>
                <a:cubicBezTo>
                  <a:pt x="5562148" y="13361859"/>
                  <a:pt x="5632162" y="13332024"/>
                  <a:pt x="5701029" y="13349236"/>
                </a:cubicBezTo>
                <a:cubicBezTo>
                  <a:pt x="5734315" y="13358416"/>
                  <a:pt x="5768749" y="13366449"/>
                  <a:pt x="5800886" y="13380219"/>
                </a:cubicBezTo>
                <a:cubicBezTo>
                  <a:pt x="5822694" y="13390546"/>
                  <a:pt x="5838763" y="13395136"/>
                  <a:pt x="5858275" y="13380219"/>
                </a:cubicBezTo>
                <a:cubicBezTo>
                  <a:pt x="5878935" y="13363006"/>
                  <a:pt x="5899595" y="13345794"/>
                  <a:pt x="5895004" y="13315959"/>
                </a:cubicBezTo>
                <a:cubicBezTo>
                  <a:pt x="5884674" y="13249403"/>
                  <a:pt x="5874344" y="13182848"/>
                  <a:pt x="5865162" y="13117440"/>
                </a:cubicBezTo>
                <a:cubicBezTo>
                  <a:pt x="5859423" y="13084162"/>
                  <a:pt x="5858275" y="13050884"/>
                  <a:pt x="5852536" y="13017606"/>
                </a:cubicBezTo>
                <a:cubicBezTo>
                  <a:pt x="5846798" y="12978591"/>
                  <a:pt x="5836468" y="12940724"/>
                  <a:pt x="5829581" y="12901708"/>
                </a:cubicBezTo>
                <a:cubicBezTo>
                  <a:pt x="5823842" y="12867283"/>
                  <a:pt x="5814660" y="12832858"/>
                  <a:pt x="5814660" y="12798432"/>
                </a:cubicBezTo>
                <a:cubicBezTo>
                  <a:pt x="5814660" y="12761712"/>
                  <a:pt x="5804330" y="12729582"/>
                  <a:pt x="5792853" y="12696304"/>
                </a:cubicBezTo>
                <a:cubicBezTo>
                  <a:pt x="5771044" y="12638929"/>
                  <a:pt x="5766453" y="12578111"/>
                  <a:pt x="5767601" y="12516146"/>
                </a:cubicBezTo>
                <a:cubicBezTo>
                  <a:pt x="5767601" y="12480573"/>
                  <a:pt x="5761863" y="12447295"/>
                  <a:pt x="5751533" y="12414017"/>
                </a:cubicBezTo>
                <a:cubicBezTo>
                  <a:pt x="5736611" y="12369264"/>
                  <a:pt x="5729724" y="12322216"/>
                  <a:pt x="5721689" y="12275169"/>
                </a:cubicBezTo>
                <a:cubicBezTo>
                  <a:pt x="5714803" y="12239596"/>
                  <a:pt x="5707916" y="12210908"/>
                  <a:pt x="5670040" y="12191400"/>
                </a:cubicBezTo>
                <a:cubicBezTo>
                  <a:pt x="5629867" y="12170746"/>
                  <a:pt x="5597730" y="12137468"/>
                  <a:pt x="5562148" y="12107632"/>
                </a:cubicBezTo>
                <a:cubicBezTo>
                  <a:pt x="5539192" y="12088125"/>
                  <a:pt x="5535749" y="12061732"/>
                  <a:pt x="5538044" y="12033044"/>
                </a:cubicBezTo>
                <a:cubicBezTo>
                  <a:pt x="5538044" y="12027307"/>
                  <a:pt x="5535749" y="12021569"/>
                  <a:pt x="5534601" y="12013537"/>
                </a:cubicBezTo>
                <a:cubicBezTo>
                  <a:pt x="5515089" y="12011242"/>
                  <a:pt x="5497872" y="12010094"/>
                  <a:pt x="5474917" y="12007799"/>
                </a:cubicBezTo>
                <a:cubicBezTo>
                  <a:pt x="5465734" y="11966489"/>
                  <a:pt x="5450813" y="11925179"/>
                  <a:pt x="5449665" y="11883868"/>
                </a:cubicBezTo>
                <a:cubicBezTo>
                  <a:pt x="5449665" y="11827640"/>
                  <a:pt x="5422119" y="11778298"/>
                  <a:pt x="5415232" y="11724365"/>
                </a:cubicBezTo>
                <a:cubicBezTo>
                  <a:pt x="5409493" y="11677317"/>
                  <a:pt x="5394572" y="11631416"/>
                  <a:pt x="5392276" y="11584369"/>
                </a:cubicBezTo>
                <a:cubicBezTo>
                  <a:pt x="5386538" y="11426012"/>
                  <a:pt x="5384242" y="11267656"/>
                  <a:pt x="5383094" y="11108153"/>
                </a:cubicBezTo>
                <a:cubicBezTo>
                  <a:pt x="5381946" y="11059958"/>
                  <a:pt x="5388833" y="11011762"/>
                  <a:pt x="5391128" y="10962419"/>
                </a:cubicBezTo>
                <a:cubicBezTo>
                  <a:pt x="5393424" y="10919962"/>
                  <a:pt x="5384242" y="10877504"/>
                  <a:pt x="5378503" y="10836193"/>
                </a:cubicBezTo>
                <a:cubicBezTo>
                  <a:pt x="5363582" y="10739803"/>
                  <a:pt x="5334888" y="10645707"/>
                  <a:pt x="5344069" y="10547021"/>
                </a:cubicBezTo>
                <a:cubicBezTo>
                  <a:pt x="5349808" y="10477023"/>
                  <a:pt x="5346365" y="10405878"/>
                  <a:pt x="5345218" y="10335880"/>
                </a:cubicBezTo>
                <a:cubicBezTo>
                  <a:pt x="5344069" y="10304897"/>
                  <a:pt x="5341774" y="10275062"/>
                  <a:pt x="5336035" y="10245227"/>
                </a:cubicBezTo>
                <a:cubicBezTo>
                  <a:pt x="5330296" y="10209654"/>
                  <a:pt x="5336035" y="10178671"/>
                  <a:pt x="5360138" y="10151131"/>
                </a:cubicBezTo>
                <a:cubicBezTo>
                  <a:pt x="5404902" y="10100641"/>
                  <a:pt x="5394572" y="10043265"/>
                  <a:pt x="5333739" y="10014578"/>
                </a:cubicBezTo>
                <a:cubicBezTo>
                  <a:pt x="5313079" y="10004250"/>
                  <a:pt x="5288976" y="9982447"/>
                  <a:pt x="5259134" y="10004250"/>
                </a:cubicBezTo>
                <a:cubicBezTo>
                  <a:pt x="5240769" y="10016872"/>
                  <a:pt x="5223552" y="9998512"/>
                  <a:pt x="5213222" y="9983595"/>
                </a:cubicBezTo>
                <a:cubicBezTo>
                  <a:pt x="5197153" y="9959497"/>
                  <a:pt x="5175346" y="9952612"/>
                  <a:pt x="5147799" y="9952612"/>
                </a:cubicBezTo>
                <a:cubicBezTo>
                  <a:pt x="5103036" y="9953760"/>
                  <a:pt x="5058272" y="9949170"/>
                  <a:pt x="5012361" y="9946874"/>
                </a:cubicBezTo>
                <a:cubicBezTo>
                  <a:pt x="5007770" y="9956055"/>
                  <a:pt x="5004327" y="9962940"/>
                  <a:pt x="5003178" y="9965235"/>
                </a:cubicBezTo>
                <a:cubicBezTo>
                  <a:pt x="4992848" y="9958350"/>
                  <a:pt x="4983667" y="9946874"/>
                  <a:pt x="4973337" y="9946874"/>
                </a:cubicBezTo>
                <a:cubicBezTo>
                  <a:pt x="4949233" y="9945727"/>
                  <a:pt x="4934312" y="9934252"/>
                  <a:pt x="4921685" y="9915892"/>
                </a:cubicBezTo>
                <a:cubicBezTo>
                  <a:pt x="4894139" y="9875729"/>
                  <a:pt x="4871183" y="9835566"/>
                  <a:pt x="4876922" y="9785076"/>
                </a:cubicBezTo>
                <a:cubicBezTo>
                  <a:pt x="4880365" y="9751798"/>
                  <a:pt x="4871183" y="9721963"/>
                  <a:pt x="4859705" y="9690980"/>
                </a:cubicBezTo>
                <a:cubicBezTo>
                  <a:pt x="4845932" y="9657702"/>
                  <a:pt x="4834454" y="9623277"/>
                  <a:pt x="4824124" y="9587704"/>
                </a:cubicBezTo>
                <a:cubicBezTo>
                  <a:pt x="4814942" y="9550984"/>
                  <a:pt x="4837898" y="9524591"/>
                  <a:pt x="4857410" y="9497051"/>
                </a:cubicBezTo>
                <a:cubicBezTo>
                  <a:pt x="4864296" y="9487871"/>
                  <a:pt x="4876922" y="9482133"/>
                  <a:pt x="4886104" y="9475248"/>
                </a:cubicBezTo>
                <a:cubicBezTo>
                  <a:pt x="4873479" y="9427053"/>
                  <a:pt x="4894139" y="9394923"/>
                  <a:pt x="4932015" y="9369678"/>
                </a:cubicBezTo>
                <a:cubicBezTo>
                  <a:pt x="4942345" y="9362793"/>
                  <a:pt x="4956119" y="9351318"/>
                  <a:pt x="4957267" y="9340990"/>
                </a:cubicBezTo>
                <a:cubicBezTo>
                  <a:pt x="4961858" y="9299680"/>
                  <a:pt x="4991701" y="9277877"/>
                  <a:pt x="5016952" y="9251484"/>
                </a:cubicBezTo>
                <a:cubicBezTo>
                  <a:pt x="5021543" y="9248042"/>
                  <a:pt x="5027282" y="9244599"/>
                  <a:pt x="5030725" y="9240009"/>
                </a:cubicBezTo>
                <a:cubicBezTo>
                  <a:pt x="5064299" y="9191814"/>
                  <a:pt x="5110137" y="9181056"/>
                  <a:pt x="5159044" y="9180626"/>
                </a:cubicBezTo>
                <a:close/>
                <a:moveTo>
                  <a:pt x="12028749" y="5372807"/>
                </a:moveTo>
                <a:cubicBezTo>
                  <a:pt x="12037932" y="5370512"/>
                  <a:pt x="12052852" y="5381987"/>
                  <a:pt x="12062034" y="5388871"/>
                </a:cubicBezTo>
                <a:cubicBezTo>
                  <a:pt x="12068921" y="5394608"/>
                  <a:pt x="12071216" y="5404935"/>
                  <a:pt x="12078103" y="5417558"/>
                </a:cubicBezTo>
                <a:cubicBezTo>
                  <a:pt x="12101058" y="5410673"/>
                  <a:pt x="12124014" y="5403788"/>
                  <a:pt x="12146969" y="5398051"/>
                </a:cubicBezTo>
                <a:cubicBezTo>
                  <a:pt x="12161890" y="5393461"/>
                  <a:pt x="12179106" y="5391166"/>
                  <a:pt x="12195175" y="5388871"/>
                </a:cubicBezTo>
                <a:cubicBezTo>
                  <a:pt x="12195175" y="6312555"/>
                  <a:pt x="12195175" y="7237386"/>
                  <a:pt x="12195175" y="8161070"/>
                </a:cubicBezTo>
                <a:cubicBezTo>
                  <a:pt x="12172220" y="8159923"/>
                  <a:pt x="12150412" y="8156481"/>
                  <a:pt x="12127457" y="8159923"/>
                </a:cubicBezTo>
                <a:cubicBezTo>
                  <a:pt x="12087285" y="8164513"/>
                  <a:pt x="12084990" y="8164513"/>
                  <a:pt x="12066626" y="8116321"/>
                </a:cubicBezTo>
                <a:cubicBezTo>
                  <a:pt x="12033340" y="8116321"/>
                  <a:pt x="11997760" y="8115172"/>
                  <a:pt x="11961031" y="8117467"/>
                </a:cubicBezTo>
                <a:cubicBezTo>
                  <a:pt x="11938076" y="8118615"/>
                  <a:pt x="11913972" y="8130090"/>
                  <a:pt x="11891018" y="8111731"/>
                </a:cubicBezTo>
                <a:cubicBezTo>
                  <a:pt x="11888722" y="8109435"/>
                  <a:pt x="11881836" y="8108289"/>
                  <a:pt x="11878392" y="8109435"/>
                </a:cubicBezTo>
                <a:cubicBezTo>
                  <a:pt x="11824447" y="8128942"/>
                  <a:pt x="11771650" y="8103699"/>
                  <a:pt x="11718853" y="8107140"/>
                </a:cubicBezTo>
                <a:cubicBezTo>
                  <a:pt x="11701636" y="8107140"/>
                  <a:pt x="11684420" y="8096814"/>
                  <a:pt x="11667204" y="8092225"/>
                </a:cubicBezTo>
                <a:cubicBezTo>
                  <a:pt x="11644248" y="8086487"/>
                  <a:pt x="11620145" y="8081898"/>
                  <a:pt x="11597190" y="8078455"/>
                </a:cubicBezTo>
                <a:cubicBezTo>
                  <a:pt x="11584564" y="8077307"/>
                  <a:pt x="11571939" y="8080749"/>
                  <a:pt x="11560462" y="8078455"/>
                </a:cubicBezTo>
                <a:cubicBezTo>
                  <a:pt x="11529472" y="8069275"/>
                  <a:pt x="11504221" y="8076161"/>
                  <a:pt x="11473232" y="8086487"/>
                </a:cubicBezTo>
                <a:cubicBezTo>
                  <a:pt x="11431912" y="8101403"/>
                  <a:pt x="11383706" y="8096814"/>
                  <a:pt x="11335500" y="8101403"/>
                </a:cubicBezTo>
                <a:cubicBezTo>
                  <a:pt x="11332056" y="8083044"/>
                  <a:pt x="11329760" y="8070423"/>
                  <a:pt x="11328613" y="8061244"/>
                </a:cubicBezTo>
                <a:cubicBezTo>
                  <a:pt x="11299919" y="8052064"/>
                  <a:pt x="11276964" y="8039443"/>
                  <a:pt x="11251712" y="8038295"/>
                </a:cubicBezTo>
                <a:cubicBezTo>
                  <a:pt x="11218428" y="8034852"/>
                  <a:pt x="11185142" y="8017641"/>
                  <a:pt x="11149562" y="8038295"/>
                </a:cubicBezTo>
                <a:cubicBezTo>
                  <a:pt x="11131198" y="8048621"/>
                  <a:pt x="11104799" y="8044032"/>
                  <a:pt x="11079548" y="8046327"/>
                </a:cubicBezTo>
                <a:cubicBezTo>
                  <a:pt x="11073810" y="8057802"/>
                  <a:pt x="11068070" y="8071571"/>
                  <a:pt x="11061184" y="8086487"/>
                </a:cubicBezTo>
                <a:cubicBezTo>
                  <a:pt x="11039376" y="8079603"/>
                  <a:pt x="11024456" y="8068128"/>
                  <a:pt x="11019864" y="8047475"/>
                </a:cubicBezTo>
                <a:cubicBezTo>
                  <a:pt x="11011830" y="8017641"/>
                  <a:pt x="10991170" y="8008461"/>
                  <a:pt x="10964772" y="8007315"/>
                </a:cubicBezTo>
                <a:cubicBezTo>
                  <a:pt x="10949850" y="8006167"/>
                  <a:pt x="10933782" y="8005020"/>
                  <a:pt x="10918861" y="8007315"/>
                </a:cubicBezTo>
                <a:cubicBezTo>
                  <a:pt x="10841961" y="8021084"/>
                  <a:pt x="10763913" y="8019936"/>
                  <a:pt x="10687012" y="8007315"/>
                </a:cubicBezTo>
                <a:cubicBezTo>
                  <a:pt x="10670944" y="8005020"/>
                  <a:pt x="10653728" y="8007315"/>
                  <a:pt x="10636511" y="8007315"/>
                </a:cubicBezTo>
                <a:cubicBezTo>
                  <a:pt x="10607817" y="8006167"/>
                  <a:pt x="10579123" y="8008461"/>
                  <a:pt x="10551576" y="7993545"/>
                </a:cubicBezTo>
                <a:cubicBezTo>
                  <a:pt x="10537804" y="7985513"/>
                  <a:pt x="10519439" y="7987808"/>
                  <a:pt x="10502222" y="7985513"/>
                </a:cubicBezTo>
                <a:cubicBezTo>
                  <a:pt x="10495336" y="7971744"/>
                  <a:pt x="10490745" y="7957975"/>
                  <a:pt x="10482710" y="7945353"/>
                </a:cubicBezTo>
                <a:cubicBezTo>
                  <a:pt x="10470086" y="7924699"/>
                  <a:pt x="10452869" y="7913225"/>
                  <a:pt x="10426470" y="7914372"/>
                </a:cubicBezTo>
                <a:cubicBezTo>
                  <a:pt x="10374821" y="7916667"/>
                  <a:pt x="10323172" y="7915520"/>
                  <a:pt x="10265783" y="7915520"/>
                </a:cubicBezTo>
                <a:cubicBezTo>
                  <a:pt x="10271522" y="7933878"/>
                  <a:pt x="10274965" y="7948795"/>
                  <a:pt x="10280704" y="7968301"/>
                </a:cubicBezTo>
                <a:cubicBezTo>
                  <a:pt x="10265783" y="7969449"/>
                  <a:pt x="10252010" y="7971744"/>
                  <a:pt x="10238237" y="7972892"/>
                </a:cubicBezTo>
                <a:cubicBezTo>
                  <a:pt x="10224464" y="7974039"/>
                  <a:pt x="10210690" y="7974039"/>
                  <a:pt x="10198065" y="7972892"/>
                </a:cubicBezTo>
                <a:cubicBezTo>
                  <a:pt x="10186588" y="7972892"/>
                  <a:pt x="10171666" y="7974039"/>
                  <a:pt x="10162484" y="7968301"/>
                </a:cubicBezTo>
                <a:cubicBezTo>
                  <a:pt x="10139529" y="7952237"/>
                  <a:pt x="10114278" y="7951090"/>
                  <a:pt x="10087880" y="7952237"/>
                </a:cubicBezTo>
                <a:cubicBezTo>
                  <a:pt x="10031639" y="7954532"/>
                  <a:pt x="9975399" y="7959122"/>
                  <a:pt x="9919158" y="7959122"/>
                </a:cubicBezTo>
                <a:cubicBezTo>
                  <a:pt x="9892760" y="7959122"/>
                  <a:pt x="9865214" y="7953385"/>
                  <a:pt x="9837667" y="7947648"/>
                </a:cubicBezTo>
                <a:cubicBezTo>
                  <a:pt x="9804382" y="7941911"/>
                  <a:pt x="9773392" y="7943058"/>
                  <a:pt x="9740107" y="7954532"/>
                </a:cubicBezTo>
                <a:cubicBezTo>
                  <a:pt x="9703379" y="7967154"/>
                  <a:pt x="9664355" y="7966007"/>
                  <a:pt x="9625331" y="7944205"/>
                </a:cubicBezTo>
                <a:cubicBezTo>
                  <a:pt x="9586307" y="7923552"/>
                  <a:pt x="9542692" y="7905193"/>
                  <a:pt x="9494486" y="7920109"/>
                </a:cubicBezTo>
                <a:cubicBezTo>
                  <a:pt x="9488747" y="7922404"/>
                  <a:pt x="9481860" y="7923552"/>
                  <a:pt x="9476121" y="7922404"/>
                </a:cubicBezTo>
                <a:cubicBezTo>
                  <a:pt x="9404960" y="7920109"/>
                  <a:pt x="9332651" y="7918962"/>
                  <a:pt x="9261490" y="7914372"/>
                </a:cubicBezTo>
                <a:cubicBezTo>
                  <a:pt x="9171964" y="7909782"/>
                  <a:pt x="9082438" y="7900602"/>
                  <a:pt x="8991765" y="7898308"/>
                </a:cubicBezTo>
                <a:cubicBezTo>
                  <a:pt x="8943559" y="7897161"/>
                  <a:pt x="8894205" y="7889129"/>
                  <a:pt x="8844851" y="7894866"/>
                </a:cubicBezTo>
                <a:cubicBezTo>
                  <a:pt x="8765655" y="7904045"/>
                  <a:pt x="8686460" y="7896013"/>
                  <a:pt x="8609559" y="7875360"/>
                </a:cubicBezTo>
                <a:cubicBezTo>
                  <a:pt x="8588900" y="7870770"/>
                  <a:pt x="8567092" y="7869622"/>
                  <a:pt x="8546432" y="7869622"/>
                </a:cubicBezTo>
                <a:cubicBezTo>
                  <a:pt x="8493635" y="7868474"/>
                  <a:pt x="8441986" y="7870770"/>
                  <a:pt x="8390336" y="7868474"/>
                </a:cubicBezTo>
                <a:cubicBezTo>
                  <a:pt x="8301959" y="7866179"/>
                  <a:pt x="8212433" y="7862738"/>
                  <a:pt x="8124055" y="7859296"/>
                </a:cubicBezTo>
                <a:cubicBezTo>
                  <a:pt x="8116021" y="7859296"/>
                  <a:pt x="8105691" y="7858147"/>
                  <a:pt x="8097657" y="7854706"/>
                </a:cubicBezTo>
                <a:cubicBezTo>
                  <a:pt x="8036825" y="7824873"/>
                  <a:pt x="7972550" y="7832905"/>
                  <a:pt x="7909423" y="7832905"/>
                </a:cubicBezTo>
                <a:cubicBezTo>
                  <a:pt x="7877286" y="7832905"/>
                  <a:pt x="7845148" y="7826019"/>
                  <a:pt x="7816454" y="7850115"/>
                </a:cubicBezTo>
                <a:cubicBezTo>
                  <a:pt x="7811863" y="7854706"/>
                  <a:pt x="7795795" y="7851264"/>
                  <a:pt x="7788908" y="7846674"/>
                </a:cubicBezTo>
                <a:cubicBezTo>
                  <a:pt x="7753327" y="7824873"/>
                  <a:pt x="7717747" y="7814546"/>
                  <a:pt x="7676427" y="7812250"/>
                </a:cubicBezTo>
                <a:cubicBezTo>
                  <a:pt x="7647733" y="7812250"/>
                  <a:pt x="7620187" y="7798482"/>
                  <a:pt x="7592640" y="7791596"/>
                </a:cubicBezTo>
                <a:cubicBezTo>
                  <a:pt x="7582310" y="7789302"/>
                  <a:pt x="7571981" y="7788155"/>
                  <a:pt x="7561651" y="7788155"/>
                </a:cubicBezTo>
                <a:cubicBezTo>
                  <a:pt x="7512297" y="7790450"/>
                  <a:pt x="7464091" y="7798482"/>
                  <a:pt x="7415885" y="7793891"/>
                </a:cubicBezTo>
                <a:cubicBezTo>
                  <a:pt x="7372270" y="7790450"/>
                  <a:pt x="7330950" y="7774386"/>
                  <a:pt x="7283892" y="7762911"/>
                </a:cubicBezTo>
                <a:cubicBezTo>
                  <a:pt x="7255198" y="7778975"/>
                  <a:pt x="7220765" y="7784712"/>
                  <a:pt x="7181741" y="7778975"/>
                </a:cubicBezTo>
                <a:cubicBezTo>
                  <a:pt x="7154194" y="7774386"/>
                  <a:pt x="7125500" y="7781270"/>
                  <a:pt x="7097954" y="7788155"/>
                </a:cubicBezTo>
                <a:cubicBezTo>
                  <a:pt x="7052043" y="7797334"/>
                  <a:pt x="7003837" y="7795039"/>
                  <a:pt x="6956779" y="7792744"/>
                </a:cubicBezTo>
                <a:cubicBezTo>
                  <a:pt x="6944154" y="7791596"/>
                  <a:pt x="6929233" y="7773238"/>
                  <a:pt x="6921198" y="7759468"/>
                </a:cubicBezTo>
                <a:cubicBezTo>
                  <a:pt x="6901686" y="7726193"/>
                  <a:pt x="6872992" y="7710129"/>
                  <a:pt x="6836264" y="7706687"/>
                </a:cubicBezTo>
                <a:cubicBezTo>
                  <a:pt x="6802979" y="7704392"/>
                  <a:pt x="6769693" y="7698655"/>
                  <a:pt x="6736408" y="7695212"/>
                </a:cubicBezTo>
                <a:cubicBezTo>
                  <a:pt x="6728374" y="7694064"/>
                  <a:pt x="6720339" y="7695212"/>
                  <a:pt x="6713453" y="7691770"/>
                </a:cubicBezTo>
                <a:cubicBezTo>
                  <a:pt x="6658360" y="7665379"/>
                  <a:pt x="6598676" y="7671116"/>
                  <a:pt x="6540141" y="7666527"/>
                </a:cubicBezTo>
                <a:cubicBezTo>
                  <a:pt x="6522924" y="7665379"/>
                  <a:pt x="6506855" y="7663084"/>
                  <a:pt x="6490787" y="7658495"/>
                </a:cubicBezTo>
                <a:cubicBezTo>
                  <a:pt x="6456354" y="7650463"/>
                  <a:pt x="6456354" y="7649315"/>
                  <a:pt x="6458649" y="7612597"/>
                </a:cubicBezTo>
                <a:cubicBezTo>
                  <a:pt x="6460945" y="7589649"/>
                  <a:pt x="6451763" y="7578174"/>
                  <a:pt x="6427660" y="7577026"/>
                </a:cubicBezTo>
                <a:cubicBezTo>
                  <a:pt x="6393227" y="7573585"/>
                  <a:pt x="6358794" y="7572437"/>
                  <a:pt x="6324361" y="7574732"/>
                </a:cubicBezTo>
                <a:cubicBezTo>
                  <a:pt x="6285337" y="7578174"/>
                  <a:pt x="6255495" y="7562110"/>
                  <a:pt x="6226801" y="7542603"/>
                </a:cubicBezTo>
                <a:cubicBezTo>
                  <a:pt x="6224505" y="7540309"/>
                  <a:pt x="6222210" y="7538014"/>
                  <a:pt x="6219914" y="7535719"/>
                </a:cubicBezTo>
                <a:cubicBezTo>
                  <a:pt x="6138423" y="7481790"/>
                  <a:pt x="6137275" y="7403765"/>
                  <a:pt x="6148753" y="7317707"/>
                </a:cubicBezTo>
                <a:cubicBezTo>
                  <a:pt x="6156787" y="7261482"/>
                  <a:pt x="6152196" y="7204111"/>
                  <a:pt x="6153344" y="7147886"/>
                </a:cubicBezTo>
                <a:cubicBezTo>
                  <a:pt x="6153344" y="7142150"/>
                  <a:pt x="6152196" y="7136413"/>
                  <a:pt x="6152196" y="7130675"/>
                </a:cubicBezTo>
                <a:cubicBezTo>
                  <a:pt x="6213028" y="7120349"/>
                  <a:pt x="6211880" y="7119200"/>
                  <a:pt x="6218767" y="7053797"/>
                </a:cubicBezTo>
                <a:cubicBezTo>
                  <a:pt x="6219914" y="7037733"/>
                  <a:pt x="6230244" y="7018227"/>
                  <a:pt x="6241722" y="7006752"/>
                </a:cubicBezTo>
                <a:cubicBezTo>
                  <a:pt x="6299110" y="6949381"/>
                  <a:pt x="6358794" y="6894304"/>
                  <a:pt x="6417330" y="6839227"/>
                </a:cubicBezTo>
                <a:cubicBezTo>
                  <a:pt x="6423069" y="6834638"/>
                  <a:pt x="6429955" y="6827753"/>
                  <a:pt x="6436842" y="6826606"/>
                </a:cubicBezTo>
                <a:cubicBezTo>
                  <a:pt x="6477013" y="6825458"/>
                  <a:pt x="6501117" y="6796772"/>
                  <a:pt x="6532106" y="6777266"/>
                </a:cubicBezTo>
                <a:cubicBezTo>
                  <a:pt x="6547027" y="6766939"/>
                  <a:pt x="6567687" y="6762349"/>
                  <a:pt x="6587199" y="6758907"/>
                </a:cubicBezTo>
                <a:cubicBezTo>
                  <a:pt x="6604415" y="6756612"/>
                  <a:pt x="6623927" y="6756612"/>
                  <a:pt x="6642292" y="6758907"/>
                </a:cubicBezTo>
                <a:cubicBezTo>
                  <a:pt x="6714601" y="6765791"/>
                  <a:pt x="6770841" y="6733663"/>
                  <a:pt x="6820195" y="6684324"/>
                </a:cubicBezTo>
                <a:cubicBezTo>
                  <a:pt x="6843150" y="6662523"/>
                  <a:pt x="6868401" y="6641868"/>
                  <a:pt x="6891356" y="6620068"/>
                </a:cubicBezTo>
                <a:cubicBezTo>
                  <a:pt x="6908573" y="6605150"/>
                  <a:pt x="6932676" y="6589086"/>
                  <a:pt x="6936119" y="6569581"/>
                </a:cubicBezTo>
                <a:cubicBezTo>
                  <a:pt x="6943006" y="6532862"/>
                  <a:pt x="6964813" y="6522536"/>
                  <a:pt x="6995803" y="6511061"/>
                </a:cubicBezTo>
                <a:cubicBezTo>
                  <a:pt x="7018758" y="6501882"/>
                  <a:pt x="7041713" y="6483522"/>
                  <a:pt x="7056634" y="6464017"/>
                </a:cubicBezTo>
                <a:cubicBezTo>
                  <a:pt x="7068112" y="6447953"/>
                  <a:pt x="7068112" y="6422708"/>
                  <a:pt x="7076146" y="6396318"/>
                </a:cubicBezTo>
                <a:cubicBezTo>
                  <a:pt x="7080737" y="6395171"/>
                  <a:pt x="7093363" y="6389434"/>
                  <a:pt x="7103693" y="6391728"/>
                </a:cubicBezTo>
                <a:cubicBezTo>
                  <a:pt x="7131239" y="6398612"/>
                  <a:pt x="7154194" y="6398612"/>
                  <a:pt x="7178297" y="6381401"/>
                </a:cubicBezTo>
                <a:cubicBezTo>
                  <a:pt x="7182889" y="6377959"/>
                  <a:pt x="7197809" y="6379107"/>
                  <a:pt x="7203548" y="6383696"/>
                </a:cubicBezTo>
                <a:cubicBezTo>
                  <a:pt x="7223060" y="6400907"/>
                  <a:pt x="7240277" y="6394023"/>
                  <a:pt x="7262084" y="6388286"/>
                </a:cubicBezTo>
                <a:cubicBezTo>
                  <a:pt x="7286187" y="6382548"/>
                  <a:pt x="7312586" y="6389434"/>
                  <a:pt x="7340132" y="6391728"/>
                </a:cubicBezTo>
                <a:cubicBezTo>
                  <a:pt x="7345871" y="6377959"/>
                  <a:pt x="7350462" y="6366484"/>
                  <a:pt x="7355053" y="6357305"/>
                </a:cubicBezTo>
                <a:cubicBezTo>
                  <a:pt x="7359644" y="6353863"/>
                  <a:pt x="7360792" y="6352715"/>
                  <a:pt x="7361940" y="6352715"/>
                </a:cubicBezTo>
                <a:cubicBezTo>
                  <a:pt x="7397520" y="6367632"/>
                  <a:pt x="7438840" y="6346978"/>
                  <a:pt x="7470977" y="6374516"/>
                </a:cubicBezTo>
                <a:cubicBezTo>
                  <a:pt x="7476716" y="6379107"/>
                  <a:pt x="7482455" y="6384843"/>
                  <a:pt x="7488194" y="6389434"/>
                </a:cubicBezTo>
                <a:cubicBezTo>
                  <a:pt x="7514592" y="6405498"/>
                  <a:pt x="7545582" y="6389434"/>
                  <a:pt x="7549025" y="6358452"/>
                </a:cubicBezTo>
                <a:cubicBezTo>
                  <a:pt x="7551321" y="6338946"/>
                  <a:pt x="7549025" y="6318292"/>
                  <a:pt x="7552469" y="6299933"/>
                </a:cubicBezTo>
                <a:cubicBezTo>
                  <a:pt x="7555912" y="6282722"/>
                  <a:pt x="7566242" y="6266658"/>
                  <a:pt x="7573128" y="6250594"/>
                </a:cubicBezTo>
                <a:cubicBezTo>
                  <a:pt x="7601822" y="6267805"/>
                  <a:pt x="7639699" y="6309113"/>
                  <a:pt x="7653472" y="6337799"/>
                </a:cubicBezTo>
                <a:cubicBezTo>
                  <a:pt x="7668393" y="6369927"/>
                  <a:pt x="7685609" y="6375664"/>
                  <a:pt x="7712008" y="6351568"/>
                </a:cubicBezTo>
                <a:cubicBezTo>
                  <a:pt x="7742997" y="6324029"/>
                  <a:pt x="7778578" y="6314850"/>
                  <a:pt x="7817602" y="6322882"/>
                </a:cubicBezTo>
                <a:cubicBezTo>
                  <a:pt x="7834819" y="6326324"/>
                  <a:pt x="7844001" y="6321735"/>
                  <a:pt x="7850887" y="6306818"/>
                </a:cubicBezTo>
                <a:cubicBezTo>
                  <a:pt x="7862365" y="6279280"/>
                  <a:pt x="7873843" y="6251741"/>
                  <a:pt x="7886468" y="6224203"/>
                </a:cubicBezTo>
                <a:cubicBezTo>
                  <a:pt x="7888764" y="6218465"/>
                  <a:pt x="7895650" y="6213876"/>
                  <a:pt x="7901389" y="6206992"/>
                </a:cubicBezTo>
                <a:cubicBezTo>
                  <a:pt x="7926640" y="6223056"/>
                  <a:pt x="7949595" y="6240267"/>
                  <a:pt x="7981732" y="6234529"/>
                </a:cubicBezTo>
                <a:cubicBezTo>
                  <a:pt x="7987471" y="6233383"/>
                  <a:pt x="7997801" y="6259773"/>
                  <a:pt x="8008131" y="6276985"/>
                </a:cubicBezTo>
                <a:cubicBezTo>
                  <a:pt x="8012722" y="6272395"/>
                  <a:pt x="8021904" y="6266658"/>
                  <a:pt x="8024200" y="6258626"/>
                </a:cubicBezTo>
                <a:cubicBezTo>
                  <a:pt x="8028791" y="6249447"/>
                  <a:pt x="8025347" y="6235677"/>
                  <a:pt x="8029939" y="6227645"/>
                </a:cubicBezTo>
                <a:cubicBezTo>
                  <a:pt x="8035677" y="6218465"/>
                  <a:pt x="8046007" y="6209286"/>
                  <a:pt x="8056337" y="6205844"/>
                </a:cubicBezTo>
                <a:cubicBezTo>
                  <a:pt x="8063224" y="6204697"/>
                  <a:pt x="8073554" y="6215024"/>
                  <a:pt x="8081588" y="6220761"/>
                </a:cubicBezTo>
                <a:cubicBezTo>
                  <a:pt x="8089622" y="6227645"/>
                  <a:pt x="8097657" y="6235677"/>
                  <a:pt x="8106839" y="6242562"/>
                </a:cubicBezTo>
                <a:cubicBezTo>
                  <a:pt x="8113725" y="6232235"/>
                  <a:pt x="8122907" y="6223056"/>
                  <a:pt x="8127498" y="6211581"/>
                </a:cubicBezTo>
                <a:cubicBezTo>
                  <a:pt x="8133237" y="6193222"/>
                  <a:pt x="8135533" y="6172569"/>
                  <a:pt x="8140124" y="6149619"/>
                </a:cubicBezTo>
                <a:cubicBezTo>
                  <a:pt x="8171114" y="6151914"/>
                  <a:pt x="8179148" y="6120934"/>
                  <a:pt x="8200955" y="6100280"/>
                </a:cubicBezTo>
                <a:cubicBezTo>
                  <a:pt x="8212433" y="6114050"/>
                  <a:pt x="8222763" y="6126671"/>
                  <a:pt x="8233093" y="6138146"/>
                </a:cubicBezTo>
                <a:cubicBezTo>
                  <a:pt x="8273264" y="6124376"/>
                  <a:pt x="8273264" y="6122082"/>
                  <a:pt x="8269821" y="6088806"/>
                </a:cubicBezTo>
                <a:cubicBezTo>
                  <a:pt x="8267526" y="6056678"/>
                  <a:pt x="8269821" y="6025697"/>
                  <a:pt x="8269821" y="5993568"/>
                </a:cubicBezTo>
                <a:cubicBezTo>
                  <a:pt x="8297368" y="5975210"/>
                  <a:pt x="8303106" y="6001601"/>
                  <a:pt x="8311141" y="6016518"/>
                </a:cubicBezTo>
                <a:cubicBezTo>
                  <a:pt x="8319175" y="6033729"/>
                  <a:pt x="8322618" y="6053235"/>
                  <a:pt x="8329505" y="6073889"/>
                </a:cubicBezTo>
                <a:cubicBezTo>
                  <a:pt x="8344426" y="6071594"/>
                  <a:pt x="8357051" y="6069299"/>
                  <a:pt x="8371972" y="6065857"/>
                </a:cubicBezTo>
                <a:cubicBezTo>
                  <a:pt x="8373120" y="6072742"/>
                  <a:pt x="8374268" y="6081921"/>
                  <a:pt x="8377711" y="6087658"/>
                </a:cubicBezTo>
                <a:cubicBezTo>
                  <a:pt x="8397223" y="6117491"/>
                  <a:pt x="8405257" y="6150767"/>
                  <a:pt x="8404110" y="6187485"/>
                </a:cubicBezTo>
                <a:cubicBezTo>
                  <a:pt x="8404110" y="6198960"/>
                  <a:pt x="8413292" y="6218465"/>
                  <a:pt x="8422474" y="6220761"/>
                </a:cubicBezTo>
                <a:cubicBezTo>
                  <a:pt x="8438542" y="6224203"/>
                  <a:pt x="8458054" y="6219613"/>
                  <a:pt x="8475271" y="6216171"/>
                </a:cubicBezTo>
                <a:cubicBezTo>
                  <a:pt x="8478714" y="6216171"/>
                  <a:pt x="8482158" y="6210433"/>
                  <a:pt x="8483305" y="6205844"/>
                </a:cubicBezTo>
                <a:cubicBezTo>
                  <a:pt x="8490192" y="6178306"/>
                  <a:pt x="8498226" y="6150767"/>
                  <a:pt x="8503965" y="6122082"/>
                </a:cubicBezTo>
                <a:cubicBezTo>
                  <a:pt x="8511999" y="6077331"/>
                  <a:pt x="8541841" y="6062415"/>
                  <a:pt x="8578570" y="6087658"/>
                </a:cubicBezTo>
                <a:cubicBezTo>
                  <a:pt x="8599230" y="6102575"/>
                  <a:pt x="8613002" y="6103722"/>
                  <a:pt x="8631367" y="6087658"/>
                </a:cubicBezTo>
                <a:cubicBezTo>
                  <a:pt x="8637106" y="6083069"/>
                  <a:pt x="8648583" y="6085363"/>
                  <a:pt x="8656618" y="6085363"/>
                </a:cubicBezTo>
                <a:cubicBezTo>
                  <a:pt x="8674982" y="6085363"/>
                  <a:pt x="8693346" y="6086511"/>
                  <a:pt x="8719745" y="6087658"/>
                </a:cubicBezTo>
                <a:cubicBezTo>
                  <a:pt x="8723188" y="6093395"/>
                  <a:pt x="8731222" y="6106018"/>
                  <a:pt x="8741552" y="6123229"/>
                </a:cubicBezTo>
                <a:cubicBezTo>
                  <a:pt x="8764508" y="6102575"/>
                  <a:pt x="8779428" y="6078479"/>
                  <a:pt x="8786315" y="6054383"/>
                </a:cubicBezTo>
                <a:cubicBezTo>
                  <a:pt x="8792054" y="6033729"/>
                  <a:pt x="8796645" y="6019960"/>
                  <a:pt x="8819600" y="6017665"/>
                </a:cubicBezTo>
                <a:cubicBezTo>
                  <a:pt x="8841408" y="6015370"/>
                  <a:pt x="8854033" y="6027992"/>
                  <a:pt x="8864363" y="6044056"/>
                </a:cubicBezTo>
                <a:cubicBezTo>
                  <a:pt x="8870102" y="6054383"/>
                  <a:pt x="8873545" y="6067005"/>
                  <a:pt x="8878136" y="6080774"/>
                </a:cubicBezTo>
                <a:cubicBezTo>
                  <a:pt x="8890762" y="6081921"/>
                  <a:pt x="8904535" y="6086511"/>
                  <a:pt x="8917160" y="6085363"/>
                </a:cubicBezTo>
                <a:cubicBezTo>
                  <a:pt x="8945854" y="6084216"/>
                  <a:pt x="8974548" y="6073889"/>
                  <a:pt x="8997504" y="6101427"/>
                </a:cubicBezTo>
                <a:cubicBezTo>
                  <a:pt x="8998652" y="6103722"/>
                  <a:pt x="9018164" y="6097985"/>
                  <a:pt x="9022754" y="6091101"/>
                </a:cubicBezTo>
                <a:cubicBezTo>
                  <a:pt x="9029641" y="6078479"/>
                  <a:pt x="9031936" y="6062415"/>
                  <a:pt x="9036528" y="6047498"/>
                </a:cubicBezTo>
                <a:cubicBezTo>
                  <a:pt x="9044562" y="6013075"/>
                  <a:pt x="9064074" y="6003896"/>
                  <a:pt x="9096212" y="6015370"/>
                </a:cubicBezTo>
                <a:cubicBezTo>
                  <a:pt x="9116871" y="6022255"/>
                  <a:pt x="9139826" y="6029139"/>
                  <a:pt x="9161634" y="6030287"/>
                </a:cubicBezTo>
                <a:cubicBezTo>
                  <a:pt x="9186885" y="6030287"/>
                  <a:pt x="9186885" y="6052088"/>
                  <a:pt x="9198362" y="6065857"/>
                </a:cubicBezTo>
                <a:cubicBezTo>
                  <a:pt x="9219022" y="6068152"/>
                  <a:pt x="9243125" y="6078479"/>
                  <a:pt x="9253455" y="6047498"/>
                </a:cubicBezTo>
                <a:cubicBezTo>
                  <a:pt x="9271819" y="6048646"/>
                  <a:pt x="9287888" y="6049793"/>
                  <a:pt x="9303957" y="6050940"/>
                </a:cubicBezTo>
                <a:cubicBezTo>
                  <a:pt x="9311991" y="6036024"/>
                  <a:pt x="9318878" y="6023402"/>
                  <a:pt x="9328060" y="6007338"/>
                </a:cubicBezTo>
                <a:cubicBezTo>
                  <a:pt x="9368232" y="6031434"/>
                  <a:pt x="9404960" y="6003896"/>
                  <a:pt x="9442836" y="6000454"/>
                </a:cubicBezTo>
                <a:cubicBezTo>
                  <a:pt x="9457757" y="5998159"/>
                  <a:pt x="9465792" y="5988979"/>
                  <a:pt x="9468087" y="5972915"/>
                </a:cubicBezTo>
                <a:cubicBezTo>
                  <a:pt x="9469235" y="5957999"/>
                  <a:pt x="9473826" y="5943081"/>
                  <a:pt x="9476121" y="5928165"/>
                </a:cubicBezTo>
                <a:cubicBezTo>
                  <a:pt x="9483008" y="5890300"/>
                  <a:pt x="9505963" y="5882268"/>
                  <a:pt x="9536953" y="5906364"/>
                </a:cubicBezTo>
                <a:cubicBezTo>
                  <a:pt x="9556465" y="5920133"/>
                  <a:pt x="9574829" y="5936197"/>
                  <a:pt x="9596636" y="5947672"/>
                </a:cubicBezTo>
                <a:cubicBezTo>
                  <a:pt x="9604671" y="5952261"/>
                  <a:pt x="9618444" y="5949967"/>
                  <a:pt x="9629922" y="5948819"/>
                </a:cubicBezTo>
                <a:cubicBezTo>
                  <a:pt x="9643695" y="5947672"/>
                  <a:pt x="9656320" y="5941935"/>
                  <a:pt x="9670094" y="5941935"/>
                </a:cubicBezTo>
                <a:cubicBezTo>
                  <a:pt x="9706822" y="5938492"/>
                  <a:pt x="9712561" y="5933903"/>
                  <a:pt x="9727482" y="5893742"/>
                </a:cubicBezTo>
                <a:cubicBezTo>
                  <a:pt x="9732073" y="5893742"/>
                  <a:pt x="9735516" y="5894889"/>
                  <a:pt x="9740107" y="5893742"/>
                </a:cubicBezTo>
                <a:cubicBezTo>
                  <a:pt x="9780279" y="5884562"/>
                  <a:pt x="9820451" y="5877678"/>
                  <a:pt x="9861770" y="5874236"/>
                </a:cubicBezTo>
                <a:cubicBezTo>
                  <a:pt x="9867509" y="5874236"/>
                  <a:pt x="9873248" y="5861614"/>
                  <a:pt x="9877839" y="5854729"/>
                </a:cubicBezTo>
                <a:cubicBezTo>
                  <a:pt x="9938670" y="5866204"/>
                  <a:pt x="9957034" y="5861614"/>
                  <a:pt x="9983433" y="5834076"/>
                </a:cubicBezTo>
                <a:cubicBezTo>
                  <a:pt x="10009832" y="5832928"/>
                  <a:pt x="10031639" y="5830633"/>
                  <a:pt x="10053447" y="5830633"/>
                </a:cubicBezTo>
                <a:cubicBezTo>
                  <a:pt x="10079846" y="5829486"/>
                  <a:pt x="10105096" y="5829486"/>
                  <a:pt x="10130347" y="5829486"/>
                </a:cubicBezTo>
                <a:cubicBezTo>
                  <a:pt x="10136086" y="5828338"/>
                  <a:pt x="10145268" y="5830633"/>
                  <a:pt x="10148711" y="5827191"/>
                </a:cubicBezTo>
                <a:cubicBezTo>
                  <a:pt x="10186588" y="5791621"/>
                  <a:pt x="10231350" y="5811127"/>
                  <a:pt x="10273818" y="5812274"/>
                </a:cubicBezTo>
                <a:cubicBezTo>
                  <a:pt x="10292182" y="5813422"/>
                  <a:pt x="10310546" y="5812274"/>
                  <a:pt x="10327762" y="5805390"/>
                </a:cubicBezTo>
                <a:cubicBezTo>
                  <a:pt x="10371378" y="5790473"/>
                  <a:pt x="10413845" y="5780146"/>
                  <a:pt x="10459756" y="5790473"/>
                </a:cubicBezTo>
                <a:cubicBezTo>
                  <a:pt x="10496484" y="5765230"/>
                  <a:pt x="10548133" y="5800800"/>
                  <a:pt x="10583714" y="5762935"/>
                </a:cubicBezTo>
                <a:cubicBezTo>
                  <a:pt x="10586010" y="5759493"/>
                  <a:pt x="10591748" y="5757198"/>
                  <a:pt x="10595192" y="5758345"/>
                </a:cubicBezTo>
                <a:cubicBezTo>
                  <a:pt x="10636511" y="5765230"/>
                  <a:pt x="10665205" y="5744575"/>
                  <a:pt x="10692752" y="5702120"/>
                </a:cubicBezTo>
                <a:cubicBezTo>
                  <a:pt x="10703082" y="5714743"/>
                  <a:pt x="10709968" y="5722775"/>
                  <a:pt x="10718002" y="5733102"/>
                </a:cubicBezTo>
                <a:cubicBezTo>
                  <a:pt x="10716854" y="5733102"/>
                  <a:pt x="10720298" y="5731954"/>
                  <a:pt x="10724889" y="5730807"/>
                </a:cubicBezTo>
                <a:cubicBezTo>
                  <a:pt x="10737514" y="5725070"/>
                  <a:pt x="10751288" y="5712447"/>
                  <a:pt x="10761618" y="5714743"/>
                </a:cubicBezTo>
                <a:cubicBezTo>
                  <a:pt x="10788016" y="5723922"/>
                  <a:pt x="10801789" y="5709006"/>
                  <a:pt x="10815562" y="5692942"/>
                </a:cubicBezTo>
                <a:cubicBezTo>
                  <a:pt x="10852291" y="5651633"/>
                  <a:pt x="10863768" y="5652781"/>
                  <a:pt x="10891314" y="5703268"/>
                </a:cubicBezTo>
                <a:cubicBezTo>
                  <a:pt x="10922304" y="5683762"/>
                  <a:pt x="10954442" y="5665403"/>
                  <a:pt x="10991170" y="5643601"/>
                </a:cubicBezTo>
                <a:cubicBezTo>
                  <a:pt x="10995762" y="5643601"/>
                  <a:pt x="11008386" y="5647044"/>
                  <a:pt x="11021012" y="5645896"/>
                </a:cubicBezTo>
                <a:cubicBezTo>
                  <a:pt x="11033638" y="5644749"/>
                  <a:pt x="11045115" y="5641307"/>
                  <a:pt x="11062332" y="5637864"/>
                </a:cubicBezTo>
                <a:cubicBezTo>
                  <a:pt x="11065775" y="5632128"/>
                  <a:pt x="11072662" y="5622948"/>
                  <a:pt x="11080696" y="5610326"/>
                </a:cubicBezTo>
                <a:cubicBezTo>
                  <a:pt x="11092174" y="5617211"/>
                  <a:pt x="11102504" y="5621800"/>
                  <a:pt x="11113981" y="5627537"/>
                </a:cubicBezTo>
                <a:cubicBezTo>
                  <a:pt x="11127754" y="5612621"/>
                  <a:pt x="11141528" y="5591967"/>
                  <a:pt x="11166778" y="5605736"/>
                </a:cubicBezTo>
                <a:cubicBezTo>
                  <a:pt x="11170222" y="5608031"/>
                  <a:pt x="11178256" y="5605736"/>
                  <a:pt x="11179404" y="5603441"/>
                </a:cubicBezTo>
                <a:cubicBezTo>
                  <a:pt x="11186290" y="5575903"/>
                  <a:pt x="11208098" y="5590820"/>
                  <a:pt x="11223018" y="5588525"/>
                </a:cubicBezTo>
                <a:cubicBezTo>
                  <a:pt x="11229905" y="5578198"/>
                  <a:pt x="11236792" y="5567871"/>
                  <a:pt x="11247122" y="5554102"/>
                </a:cubicBezTo>
                <a:cubicBezTo>
                  <a:pt x="11254008" y="5569019"/>
                  <a:pt x="11258600" y="5578198"/>
                  <a:pt x="11265486" y="5590820"/>
                </a:cubicBezTo>
                <a:cubicBezTo>
                  <a:pt x="11329760" y="5583935"/>
                  <a:pt x="11381410" y="5556397"/>
                  <a:pt x="11420434" y="5507057"/>
                </a:cubicBezTo>
                <a:cubicBezTo>
                  <a:pt x="11443390" y="5517384"/>
                  <a:pt x="11465197" y="5526564"/>
                  <a:pt x="11487004" y="5535743"/>
                </a:cubicBezTo>
                <a:cubicBezTo>
                  <a:pt x="11497334" y="5520827"/>
                  <a:pt x="11503073" y="5507057"/>
                  <a:pt x="11512255" y="5499025"/>
                </a:cubicBezTo>
                <a:cubicBezTo>
                  <a:pt x="11522585" y="5492141"/>
                  <a:pt x="11539802" y="5482961"/>
                  <a:pt x="11547836" y="5486404"/>
                </a:cubicBezTo>
                <a:cubicBezTo>
                  <a:pt x="11577678" y="5499025"/>
                  <a:pt x="11601781" y="5484109"/>
                  <a:pt x="11625884" y="5473782"/>
                </a:cubicBezTo>
                <a:cubicBezTo>
                  <a:pt x="11644248" y="5465750"/>
                  <a:pt x="11660317" y="5449686"/>
                  <a:pt x="11683272" y="5465750"/>
                </a:cubicBezTo>
                <a:cubicBezTo>
                  <a:pt x="11686716" y="5468045"/>
                  <a:pt x="11697046" y="5463454"/>
                  <a:pt x="11703932" y="5460013"/>
                </a:cubicBezTo>
                <a:cubicBezTo>
                  <a:pt x="11720000" y="5449686"/>
                  <a:pt x="11737217" y="5438211"/>
                  <a:pt x="11756729" y="5425590"/>
                </a:cubicBezTo>
                <a:cubicBezTo>
                  <a:pt x="11786571" y="5441654"/>
                  <a:pt x="11817560" y="5437063"/>
                  <a:pt x="11848550" y="5419852"/>
                </a:cubicBezTo>
                <a:cubicBezTo>
                  <a:pt x="11856584" y="5414115"/>
                  <a:pt x="11869210" y="5416410"/>
                  <a:pt x="11878392" y="5415262"/>
                </a:cubicBezTo>
                <a:cubicBezTo>
                  <a:pt x="11887574" y="5414115"/>
                  <a:pt x="11899052" y="5416410"/>
                  <a:pt x="11904790" y="5411820"/>
                </a:cubicBezTo>
                <a:cubicBezTo>
                  <a:pt x="11939224" y="5377397"/>
                  <a:pt x="11987430" y="5387724"/>
                  <a:pt x="12028749" y="5372807"/>
                </a:cubicBezTo>
                <a:close/>
                <a:moveTo>
                  <a:pt x="1148" y="0"/>
                </a:moveTo>
                <a:cubicBezTo>
                  <a:pt x="4065442" y="0"/>
                  <a:pt x="8130882" y="0"/>
                  <a:pt x="12195175" y="0"/>
                </a:cubicBezTo>
                <a:cubicBezTo>
                  <a:pt x="12195175" y="403998"/>
                  <a:pt x="12195175" y="807630"/>
                  <a:pt x="12195175" y="1211262"/>
                </a:cubicBezTo>
                <a:cubicBezTo>
                  <a:pt x="12172219" y="1211262"/>
                  <a:pt x="12149264" y="1210896"/>
                  <a:pt x="12126308" y="1210896"/>
                </a:cubicBezTo>
                <a:cubicBezTo>
                  <a:pt x="8109074" y="1210896"/>
                  <a:pt x="4091841" y="1210896"/>
                  <a:pt x="74606" y="1210896"/>
                </a:cubicBezTo>
                <a:cubicBezTo>
                  <a:pt x="52798" y="1210896"/>
                  <a:pt x="29843" y="1210896"/>
                  <a:pt x="3444" y="1210896"/>
                </a:cubicBezTo>
                <a:cubicBezTo>
                  <a:pt x="2296" y="1202464"/>
                  <a:pt x="0" y="1195865"/>
                  <a:pt x="0" y="1189266"/>
                </a:cubicBezTo>
                <a:cubicBezTo>
                  <a:pt x="0" y="946940"/>
                  <a:pt x="0" y="704248"/>
                  <a:pt x="0" y="461922"/>
                </a:cubicBezTo>
                <a:cubicBezTo>
                  <a:pt x="0" y="314180"/>
                  <a:pt x="0" y="166805"/>
                  <a:pt x="0" y="19063"/>
                </a:cubicBezTo>
                <a:cubicBezTo>
                  <a:pt x="0" y="12831"/>
                  <a:pt x="1148" y="6232"/>
                  <a:pt x="1148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298575"/>
      </p:ext>
    </p:extLst>
  </p:cSld>
  <p:clrMapOvr>
    <a:masterClrMapping/>
  </p:clrMapOvr>
  <p:transition spd="slow">
    <p:push dir="u"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F0302C7-E142-47AB-B6B6-EA2B9F1E96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90" y="-6054713"/>
            <a:ext cx="9145191" cy="13694568"/>
          </a:xfrm>
          <a:custGeom>
            <a:avLst/>
            <a:gdLst>
              <a:gd name="connsiteX0" fmla="*/ 0 w 12193588"/>
              <a:gd name="connsiteY0" fmla="*/ 0 h 18259424"/>
              <a:gd name="connsiteX1" fmla="*/ 12193588 w 12193588"/>
              <a:gd name="connsiteY1" fmla="*/ 0 h 18259424"/>
              <a:gd name="connsiteX2" fmla="*/ 12193588 w 12193588"/>
              <a:gd name="connsiteY2" fmla="*/ 18259424 h 18259424"/>
              <a:gd name="connsiteX3" fmla="*/ 0 w 12193588"/>
              <a:gd name="connsiteY3" fmla="*/ 18259424 h 18259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8" h="18259424">
                <a:moveTo>
                  <a:pt x="0" y="0"/>
                </a:moveTo>
                <a:lnTo>
                  <a:pt x="12193588" y="0"/>
                </a:lnTo>
                <a:lnTo>
                  <a:pt x="12193588" y="18259424"/>
                </a:lnTo>
                <a:lnTo>
                  <a:pt x="0" y="18259424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FC5E0155-97F4-482B-BA5E-E7C9F8BCDDF0}"/>
              </a:ext>
            </a:extLst>
          </p:cNvPr>
          <p:cNvSpPr/>
          <p:nvPr userDrawn="1"/>
        </p:nvSpPr>
        <p:spPr>
          <a:xfrm>
            <a:off x="1191" y="-5146266"/>
            <a:ext cx="915828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 dirty="0">
              <a:latin typeface="Open Sans" panose="020B0606030504020204" pitchFamily="34" charset="0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55CC49-A966-4BFF-9ECA-B53C4CBCE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6054713"/>
            <a:ext cx="9146381" cy="13694568"/>
          </a:xfrm>
          <a:custGeom>
            <a:avLst/>
            <a:gdLst>
              <a:gd name="connsiteX0" fmla="*/ 6296643 w 12195175"/>
              <a:gd name="connsiteY0" fmla="*/ 12671424 h 18259424"/>
              <a:gd name="connsiteX1" fmla="*/ 6284031 w 12195175"/>
              <a:gd name="connsiteY1" fmla="*/ 12763246 h 18259424"/>
              <a:gd name="connsiteX2" fmla="*/ 6285178 w 12195175"/>
              <a:gd name="connsiteY2" fmla="*/ 12900978 h 18259424"/>
              <a:gd name="connsiteX3" fmla="*/ 6300083 w 12195175"/>
              <a:gd name="connsiteY3" fmla="*/ 13054779 h 18259424"/>
              <a:gd name="connsiteX4" fmla="*/ 6300083 w 12195175"/>
              <a:gd name="connsiteY4" fmla="*/ 13353199 h 18259424"/>
              <a:gd name="connsiteX5" fmla="*/ 6300083 w 12195175"/>
              <a:gd name="connsiteY5" fmla="*/ 13397962 h 18259424"/>
              <a:gd name="connsiteX6" fmla="*/ 6311548 w 12195175"/>
              <a:gd name="connsiteY6" fmla="*/ 13404849 h 18259424"/>
              <a:gd name="connsiteX7" fmla="*/ 6371168 w 12195175"/>
              <a:gd name="connsiteY7" fmla="*/ 13356643 h 18259424"/>
              <a:gd name="connsiteX8" fmla="*/ 6454864 w 12195175"/>
              <a:gd name="connsiteY8" fmla="*/ 13302698 h 18259424"/>
              <a:gd name="connsiteX9" fmla="*/ 6508751 w 12195175"/>
              <a:gd name="connsiteY9" fmla="*/ 13280890 h 18259424"/>
              <a:gd name="connsiteX10" fmla="*/ 6508751 w 12195175"/>
              <a:gd name="connsiteY10" fmla="*/ 13201694 h 18259424"/>
              <a:gd name="connsiteX11" fmla="*/ 6447985 w 12195175"/>
              <a:gd name="connsiteY11" fmla="*/ 13135123 h 18259424"/>
              <a:gd name="connsiteX12" fmla="*/ 6412443 w 12195175"/>
              <a:gd name="connsiteY12" fmla="*/ 12970992 h 18259424"/>
              <a:gd name="connsiteX13" fmla="*/ 6316134 w 12195175"/>
              <a:gd name="connsiteY13" fmla="*/ 12698970 h 18259424"/>
              <a:gd name="connsiteX14" fmla="*/ 6296643 w 12195175"/>
              <a:gd name="connsiteY14" fmla="*/ 12671424 h 18259424"/>
              <a:gd name="connsiteX15" fmla="*/ 5127574 w 12195175"/>
              <a:gd name="connsiteY15" fmla="*/ 9880166 h 18259424"/>
              <a:gd name="connsiteX16" fmla="*/ 5106989 w 12195175"/>
              <a:gd name="connsiteY16" fmla="*/ 9901958 h 18259424"/>
              <a:gd name="connsiteX17" fmla="*/ 5149851 w 12195175"/>
              <a:gd name="connsiteY17" fmla="*/ 9893876 h 18259424"/>
              <a:gd name="connsiteX18" fmla="*/ 5127574 w 12195175"/>
              <a:gd name="connsiteY18" fmla="*/ 9880166 h 18259424"/>
              <a:gd name="connsiteX19" fmla="*/ 5024922 w 12195175"/>
              <a:gd name="connsiteY19" fmla="*/ 9814481 h 18259424"/>
              <a:gd name="connsiteX20" fmla="*/ 5004753 w 12195175"/>
              <a:gd name="connsiteY20" fmla="*/ 9821085 h 18259424"/>
              <a:gd name="connsiteX21" fmla="*/ 5005890 w 12195175"/>
              <a:gd name="connsiteY21" fmla="*/ 9879653 h 18259424"/>
              <a:gd name="connsiteX22" fmla="*/ 5052478 w 12195175"/>
              <a:gd name="connsiteY22" fmla="*/ 9918699 h 18259424"/>
              <a:gd name="connsiteX23" fmla="*/ 5091114 w 12195175"/>
              <a:gd name="connsiteY23" fmla="*/ 9894583 h 18259424"/>
              <a:gd name="connsiteX24" fmla="*/ 5043387 w 12195175"/>
              <a:gd name="connsiteY24" fmla="*/ 9826827 h 18259424"/>
              <a:gd name="connsiteX25" fmla="*/ 5024922 w 12195175"/>
              <a:gd name="connsiteY25" fmla="*/ 9814481 h 18259424"/>
              <a:gd name="connsiteX26" fmla="*/ 5159044 w 12195175"/>
              <a:gd name="connsiteY26" fmla="*/ 9180626 h 18259424"/>
              <a:gd name="connsiteX27" fmla="*/ 5208631 w 12195175"/>
              <a:gd name="connsiteY27" fmla="*/ 9182634 h 18259424"/>
              <a:gd name="connsiteX28" fmla="*/ 5249951 w 12195175"/>
              <a:gd name="connsiteY28" fmla="*/ 9199846 h 18259424"/>
              <a:gd name="connsiteX29" fmla="*/ 5367025 w 12195175"/>
              <a:gd name="connsiteY29" fmla="*/ 9268697 h 18259424"/>
              <a:gd name="connsiteX30" fmla="*/ 5493281 w 12195175"/>
              <a:gd name="connsiteY30" fmla="*/ 9363940 h 18259424"/>
              <a:gd name="connsiteX31" fmla="*/ 5575921 w 12195175"/>
              <a:gd name="connsiteY31" fmla="*/ 9443118 h 18259424"/>
              <a:gd name="connsiteX32" fmla="*/ 5616094 w 12195175"/>
              <a:gd name="connsiteY32" fmla="*/ 9438528 h 18259424"/>
              <a:gd name="connsiteX33" fmla="*/ 5710213 w 12195175"/>
              <a:gd name="connsiteY33" fmla="*/ 9344432 h 18259424"/>
              <a:gd name="connsiteX34" fmla="*/ 5771044 w 12195175"/>
              <a:gd name="connsiteY34" fmla="*/ 9308860 h 18259424"/>
              <a:gd name="connsiteX35" fmla="*/ 5815807 w 12195175"/>
              <a:gd name="connsiteY35" fmla="*/ 9287057 h 18259424"/>
              <a:gd name="connsiteX36" fmla="*/ 5914517 w 12195175"/>
              <a:gd name="connsiteY36" fmla="*/ 9315745 h 18259424"/>
              <a:gd name="connsiteX37" fmla="*/ 5970759 w 12195175"/>
              <a:gd name="connsiteY37" fmla="*/ 9358203 h 18259424"/>
              <a:gd name="connsiteX38" fmla="*/ 6111935 w 12195175"/>
              <a:gd name="connsiteY38" fmla="*/ 9441971 h 18259424"/>
              <a:gd name="connsiteX39" fmla="*/ 6261147 w 12195175"/>
              <a:gd name="connsiteY39" fmla="*/ 9591147 h 18259424"/>
              <a:gd name="connsiteX40" fmla="*/ 6309353 w 12195175"/>
              <a:gd name="connsiteY40" fmla="*/ 9631310 h 18259424"/>
              <a:gd name="connsiteX41" fmla="*/ 6480373 w 12195175"/>
              <a:gd name="connsiteY41" fmla="*/ 9760978 h 18259424"/>
              <a:gd name="connsiteX42" fmla="*/ 6501033 w 12195175"/>
              <a:gd name="connsiteY42" fmla="*/ 9817206 h 18259424"/>
              <a:gd name="connsiteX43" fmla="*/ 6518250 w 12195175"/>
              <a:gd name="connsiteY43" fmla="*/ 9871139 h 18259424"/>
              <a:gd name="connsiteX44" fmla="*/ 6573343 w 12195175"/>
              <a:gd name="connsiteY44" fmla="*/ 9926219 h 18259424"/>
              <a:gd name="connsiteX45" fmla="*/ 6612368 w 12195175"/>
              <a:gd name="connsiteY45" fmla="*/ 9997365 h 18259424"/>
              <a:gd name="connsiteX46" fmla="*/ 6643358 w 12195175"/>
              <a:gd name="connsiteY46" fmla="*/ 10078838 h 18259424"/>
              <a:gd name="connsiteX47" fmla="*/ 6691565 w 12195175"/>
              <a:gd name="connsiteY47" fmla="*/ 10180966 h 18259424"/>
              <a:gd name="connsiteX48" fmla="*/ 6704190 w 12195175"/>
              <a:gd name="connsiteY48" fmla="*/ 10232604 h 18259424"/>
              <a:gd name="connsiteX49" fmla="*/ 6723702 w 12195175"/>
              <a:gd name="connsiteY49" fmla="*/ 10354240 h 18259424"/>
              <a:gd name="connsiteX50" fmla="*/ 6771909 w 12195175"/>
              <a:gd name="connsiteY50" fmla="*/ 10494236 h 18259424"/>
              <a:gd name="connsiteX51" fmla="*/ 6773057 w 12195175"/>
              <a:gd name="connsiteY51" fmla="*/ 10520629 h 18259424"/>
              <a:gd name="connsiteX52" fmla="*/ 6777648 w 12195175"/>
              <a:gd name="connsiteY52" fmla="*/ 10676690 h 18259424"/>
              <a:gd name="connsiteX53" fmla="*/ 6775353 w 12195175"/>
              <a:gd name="connsiteY53" fmla="*/ 10804063 h 18259424"/>
              <a:gd name="connsiteX54" fmla="*/ 6838480 w 12195175"/>
              <a:gd name="connsiteY54" fmla="*/ 10989960 h 18259424"/>
              <a:gd name="connsiteX55" fmla="*/ 6901608 w 12195175"/>
              <a:gd name="connsiteY55" fmla="*/ 11147168 h 18259424"/>
              <a:gd name="connsiteX56" fmla="*/ 6919973 w 12195175"/>
              <a:gd name="connsiteY56" fmla="*/ 11230936 h 18259424"/>
              <a:gd name="connsiteX57" fmla="*/ 6970475 w 12195175"/>
              <a:gd name="connsiteY57" fmla="*/ 11303229 h 18259424"/>
              <a:gd name="connsiteX58" fmla="*/ 6954406 w 12195175"/>
              <a:gd name="connsiteY58" fmla="*/ 11397325 h 18259424"/>
              <a:gd name="connsiteX59" fmla="*/ 6934894 w 12195175"/>
              <a:gd name="connsiteY59" fmla="*/ 11492568 h 18259424"/>
              <a:gd name="connsiteX60" fmla="*/ 6880948 w 12195175"/>
              <a:gd name="connsiteY60" fmla="*/ 11554534 h 18259424"/>
              <a:gd name="connsiteX61" fmla="*/ 6799456 w 12195175"/>
              <a:gd name="connsiteY61" fmla="*/ 11613056 h 18259424"/>
              <a:gd name="connsiteX62" fmla="*/ 6742067 w 12195175"/>
              <a:gd name="connsiteY62" fmla="*/ 11689940 h 18259424"/>
              <a:gd name="connsiteX63" fmla="*/ 6724850 w 12195175"/>
              <a:gd name="connsiteY63" fmla="*/ 11751905 h 18259424"/>
              <a:gd name="connsiteX64" fmla="*/ 6670904 w 12195175"/>
              <a:gd name="connsiteY64" fmla="*/ 11802395 h 18259424"/>
              <a:gd name="connsiteX65" fmla="*/ 6639914 w 12195175"/>
              <a:gd name="connsiteY65" fmla="*/ 11844853 h 18259424"/>
              <a:gd name="connsiteX66" fmla="*/ 6621550 w 12195175"/>
              <a:gd name="connsiteY66" fmla="*/ 11965342 h 18259424"/>
              <a:gd name="connsiteX67" fmla="*/ 6607776 w 12195175"/>
              <a:gd name="connsiteY67" fmla="*/ 11994029 h 18259424"/>
              <a:gd name="connsiteX68" fmla="*/ 6579082 w 12195175"/>
              <a:gd name="connsiteY68" fmla="*/ 12128288 h 18259424"/>
              <a:gd name="connsiteX69" fmla="*/ 6585969 w 12195175"/>
              <a:gd name="connsiteY69" fmla="*/ 12163860 h 18259424"/>
              <a:gd name="connsiteX70" fmla="*/ 6635323 w 12195175"/>
              <a:gd name="connsiteY70" fmla="*/ 12404837 h 18259424"/>
              <a:gd name="connsiteX71" fmla="*/ 6678939 w 12195175"/>
              <a:gd name="connsiteY71" fmla="*/ 12535653 h 18259424"/>
              <a:gd name="connsiteX72" fmla="*/ 6734032 w 12195175"/>
              <a:gd name="connsiteY72" fmla="*/ 12723844 h 18259424"/>
              <a:gd name="connsiteX73" fmla="*/ 6762727 w 12195175"/>
              <a:gd name="connsiteY73" fmla="*/ 12879906 h 18259424"/>
              <a:gd name="connsiteX74" fmla="*/ 6805195 w 12195175"/>
              <a:gd name="connsiteY74" fmla="*/ 13017606 h 18259424"/>
              <a:gd name="connsiteX75" fmla="*/ 6804047 w 12195175"/>
              <a:gd name="connsiteY75" fmla="*/ 13091047 h 18259424"/>
              <a:gd name="connsiteX76" fmla="*/ 6769614 w 12195175"/>
              <a:gd name="connsiteY76" fmla="*/ 13236780 h 18259424"/>
              <a:gd name="connsiteX77" fmla="*/ 6789126 w 12195175"/>
              <a:gd name="connsiteY77" fmla="*/ 13374482 h 18259424"/>
              <a:gd name="connsiteX78" fmla="*/ 6831594 w 12195175"/>
              <a:gd name="connsiteY78" fmla="*/ 13376776 h 18259424"/>
              <a:gd name="connsiteX79" fmla="*/ 6871766 w 12195175"/>
              <a:gd name="connsiteY79" fmla="*/ 13407760 h 18259424"/>
              <a:gd name="connsiteX80" fmla="*/ 6878653 w 12195175"/>
              <a:gd name="connsiteY80" fmla="*/ 13606278 h 18259424"/>
              <a:gd name="connsiteX81" fmla="*/ 6876357 w 12195175"/>
              <a:gd name="connsiteY81" fmla="*/ 13615458 h 18259424"/>
              <a:gd name="connsiteX82" fmla="*/ 6848811 w 12195175"/>
              <a:gd name="connsiteY82" fmla="*/ 13715292 h 18259424"/>
              <a:gd name="connsiteX83" fmla="*/ 6787978 w 12195175"/>
              <a:gd name="connsiteY83" fmla="*/ 13719882 h 18259424"/>
              <a:gd name="connsiteX84" fmla="*/ 6776500 w 12195175"/>
              <a:gd name="connsiteY84" fmla="*/ 13757750 h 18259424"/>
              <a:gd name="connsiteX85" fmla="*/ 6839628 w 12195175"/>
              <a:gd name="connsiteY85" fmla="*/ 13789880 h 18259424"/>
              <a:gd name="connsiteX86" fmla="*/ 6976214 w 12195175"/>
              <a:gd name="connsiteY86" fmla="*/ 13820862 h 18259424"/>
              <a:gd name="connsiteX87" fmla="*/ 7090992 w 12195175"/>
              <a:gd name="connsiteY87" fmla="*/ 13874795 h 18259424"/>
              <a:gd name="connsiteX88" fmla="*/ 7170189 w 12195175"/>
              <a:gd name="connsiteY88" fmla="*/ 13890860 h 18259424"/>
              <a:gd name="connsiteX89" fmla="*/ 7268898 w 12195175"/>
              <a:gd name="connsiteY89" fmla="*/ 13955120 h 18259424"/>
              <a:gd name="connsiteX90" fmla="*/ 7283820 w 12195175"/>
              <a:gd name="connsiteY90" fmla="*/ 13964301 h 18259424"/>
              <a:gd name="connsiteX91" fmla="*/ 7372199 w 12195175"/>
              <a:gd name="connsiteY91" fmla="*/ 14056102 h 18259424"/>
              <a:gd name="connsiteX92" fmla="*/ 7397450 w 12195175"/>
              <a:gd name="connsiteY92" fmla="*/ 14075609 h 18259424"/>
              <a:gd name="connsiteX93" fmla="*/ 7519115 w 12195175"/>
              <a:gd name="connsiteY93" fmla="*/ 14108887 h 18259424"/>
              <a:gd name="connsiteX94" fmla="*/ 7571913 w 12195175"/>
              <a:gd name="connsiteY94" fmla="*/ 14122657 h 18259424"/>
              <a:gd name="connsiteX95" fmla="*/ 7700464 w 12195175"/>
              <a:gd name="connsiteY95" fmla="*/ 14159377 h 18259424"/>
              <a:gd name="connsiteX96" fmla="*/ 7726863 w 12195175"/>
              <a:gd name="connsiteY96" fmla="*/ 14168557 h 18259424"/>
              <a:gd name="connsiteX97" fmla="*/ 7940350 w 12195175"/>
              <a:gd name="connsiteY97" fmla="*/ 14259210 h 18259424"/>
              <a:gd name="connsiteX98" fmla="*/ 8022991 w 12195175"/>
              <a:gd name="connsiteY98" fmla="*/ 14306258 h 18259424"/>
              <a:gd name="connsiteX99" fmla="*/ 8090710 w 12195175"/>
              <a:gd name="connsiteY99" fmla="*/ 14331504 h 18259424"/>
              <a:gd name="connsiteX100" fmla="*/ 8290424 w 12195175"/>
              <a:gd name="connsiteY100" fmla="*/ 14449696 h 18259424"/>
              <a:gd name="connsiteX101" fmla="*/ 8361586 w 12195175"/>
              <a:gd name="connsiteY101" fmla="*/ 14463467 h 18259424"/>
              <a:gd name="connsiteX102" fmla="*/ 8383394 w 12195175"/>
              <a:gd name="connsiteY102" fmla="*/ 14460024 h 18259424"/>
              <a:gd name="connsiteX103" fmla="*/ 8509650 w 12195175"/>
              <a:gd name="connsiteY103" fmla="*/ 14519694 h 18259424"/>
              <a:gd name="connsiteX104" fmla="*/ 8562448 w 12195175"/>
              <a:gd name="connsiteY104" fmla="*/ 14541498 h 18259424"/>
              <a:gd name="connsiteX105" fmla="*/ 8656566 w 12195175"/>
              <a:gd name="connsiteY105" fmla="*/ 14567890 h 18259424"/>
              <a:gd name="connsiteX106" fmla="*/ 8800038 w 12195175"/>
              <a:gd name="connsiteY106" fmla="*/ 14649363 h 18259424"/>
              <a:gd name="connsiteX107" fmla="*/ 8842506 w 12195175"/>
              <a:gd name="connsiteY107" fmla="*/ 14658543 h 18259424"/>
              <a:gd name="connsiteX108" fmla="*/ 8940068 w 12195175"/>
              <a:gd name="connsiteY108" fmla="*/ 14680346 h 18259424"/>
              <a:gd name="connsiteX109" fmla="*/ 9031890 w 12195175"/>
              <a:gd name="connsiteY109" fmla="*/ 14730836 h 18259424"/>
              <a:gd name="connsiteX110" fmla="*/ 9101905 w 12195175"/>
              <a:gd name="connsiteY110" fmla="*/ 14772146 h 18259424"/>
              <a:gd name="connsiteX111" fmla="*/ 9122565 w 12195175"/>
              <a:gd name="connsiteY111" fmla="*/ 14780179 h 18259424"/>
              <a:gd name="connsiteX112" fmla="*/ 9230456 w 12195175"/>
              <a:gd name="connsiteY112" fmla="*/ 14815752 h 18259424"/>
              <a:gd name="connsiteX113" fmla="*/ 9317688 w 12195175"/>
              <a:gd name="connsiteY113" fmla="*/ 14852472 h 18259424"/>
              <a:gd name="connsiteX114" fmla="*/ 9364747 w 12195175"/>
              <a:gd name="connsiteY114" fmla="*/ 14867390 h 18259424"/>
              <a:gd name="connsiteX115" fmla="*/ 9427875 w 12195175"/>
              <a:gd name="connsiteY115" fmla="*/ 14894930 h 18259424"/>
              <a:gd name="connsiteX116" fmla="*/ 9469195 w 12195175"/>
              <a:gd name="connsiteY116" fmla="*/ 14910995 h 18259424"/>
              <a:gd name="connsiteX117" fmla="*/ 9535766 w 12195175"/>
              <a:gd name="connsiteY117" fmla="*/ 14935092 h 18259424"/>
              <a:gd name="connsiteX118" fmla="*/ 9647101 w 12195175"/>
              <a:gd name="connsiteY118" fmla="*/ 15006238 h 18259424"/>
              <a:gd name="connsiteX119" fmla="*/ 9686125 w 12195175"/>
              <a:gd name="connsiteY119" fmla="*/ 15017714 h 18259424"/>
              <a:gd name="connsiteX120" fmla="*/ 9777948 w 12195175"/>
              <a:gd name="connsiteY120" fmla="*/ 15040664 h 18259424"/>
              <a:gd name="connsiteX121" fmla="*/ 9804347 w 12195175"/>
              <a:gd name="connsiteY121" fmla="*/ 15064761 h 18259424"/>
              <a:gd name="connsiteX122" fmla="*/ 9876657 w 12195175"/>
              <a:gd name="connsiteY122" fmla="*/ 15187544 h 18259424"/>
              <a:gd name="connsiteX123" fmla="*/ 9892726 w 12195175"/>
              <a:gd name="connsiteY123" fmla="*/ 15256395 h 18259424"/>
              <a:gd name="connsiteX124" fmla="*/ 9913386 w 12195175"/>
              <a:gd name="connsiteY124" fmla="*/ 15286230 h 18259424"/>
              <a:gd name="connsiteX125" fmla="*/ 9977662 w 12195175"/>
              <a:gd name="connsiteY125" fmla="*/ 15319508 h 18259424"/>
              <a:gd name="connsiteX126" fmla="*/ 10014391 w 12195175"/>
              <a:gd name="connsiteY126" fmla="*/ 15327540 h 18259424"/>
              <a:gd name="connsiteX127" fmla="*/ 10066041 w 12195175"/>
              <a:gd name="connsiteY127" fmla="*/ 15335573 h 18259424"/>
              <a:gd name="connsiteX128" fmla="*/ 10185410 w 12195175"/>
              <a:gd name="connsiteY128" fmla="*/ 15446882 h 18259424"/>
              <a:gd name="connsiteX129" fmla="*/ 10289858 w 12195175"/>
              <a:gd name="connsiteY129" fmla="*/ 15621302 h 18259424"/>
              <a:gd name="connsiteX130" fmla="*/ 10321996 w 12195175"/>
              <a:gd name="connsiteY130" fmla="*/ 15709661 h 18259424"/>
              <a:gd name="connsiteX131" fmla="*/ 10313962 w 12195175"/>
              <a:gd name="connsiteY131" fmla="*/ 15740644 h 18259424"/>
              <a:gd name="connsiteX132" fmla="*/ 10237060 w 12195175"/>
              <a:gd name="connsiteY132" fmla="*/ 15951785 h 18259424"/>
              <a:gd name="connsiteX133" fmla="*/ 10215252 w 12195175"/>
              <a:gd name="connsiteY133" fmla="*/ 16038996 h 18259424"/>
              <a:gd name="connsiteX134" fmla="*/ 10220991 w 12195175"/>
              <a:gd name="connsiteY134" fmla="*/ 16082601 h 18259424"/>
              <a:gd name="connsiteX135" fmla="*/ 10263459 w 12195175"/>
              <a:gd name="connsiteY135" fmla="*/ 16188172 h 18259424"/>
              <a:gd name="connsiteX136" fmla="*/ 10315109 w 12195175"/>
              <a:gd name="connsiteY136" fmla="*/ 16283415 h 18259424"/>
              <a:gd name="connsiteX137" fmla="*/ 10332326 w 12195175"/>
              <a:gd name="connsiteY137" fmla="*/ 16315545 h 18259424"/>
              <a:gd name="connsiteX138" fmla="*/ 10387420 w 12195175"/>
              <a:gd name="connsiteY138" fmla="*/ 16448656 h 18259424"/>
              <a:gd name="connsiteX139" fmla="*/ 10444809 w 12195175"/>
              <a:gd name="connsiteY139" fmla="*/ 16566850 h 18259424"/>
              <a:gd name="connsiteX140" fmla="*/ 10473503 w 12195175"/>
              <a:gd name="connsiteY140" fmla="*/ 16607012 h 18259424"/>
              <a:gd name="connsiteX141" fmla="*/ 10494163 w 12195175"/>
              <a:gd name="connsiteY141" fmla="*/ 16558817 h 18259424"/>
              <a:gd name="connsiteX142" fmla="*/ 10502198 w 12195175"/>
              <a:gd name="connsiteY142" fmla="*/ 16523244 h 18259424"/>
              <a:gd name="connsiteX143" fmla="*/ 10553848 w 12195175"/>
              <a:gd name="connsiteY143" fmla="*/ 16480786 h 18259424"/>
              <a:gd name="connsiteX144" fmla="*/ 10608941 w 12195175"/>
              <a:gd name="connsiteY144" fmla="*/ 16461278 h 18259424"/>
              <a:gd name="connsiteX145" fmla="*/ 10680104 w 12195175"/>
              <a:gd name="connsiteY145" fmla="*/ 16471606 h 18259424"/>
              <a:gd name="connsiteX146" fmla="*/ 10800621 w 12195175"/>
              <a:gd name="connsiteY146" fmla="*/ 16550784 h 18259424"/>
              <a:gd name="connsiteX147" fmla="*/ 10828168 w 12195175"/>
              <a:gd name="connsiteY147" fmla="*/ 16582914 h 18259424"/>
              <a:gd name="connsiteX148" fmla="*/ 10877522 w 12195175"/>
              <a:gd name="connsiteY148" fmla="*/ 16624225 h 18259424"/>
              <a:gd name="connsiteX149" fmla="*/ 10910808 w 12195175"/>
              <a:gd name="connsiteY149" fmla="*/ 16651765 h 18259424"/>
              <a:gd name="connsiteX150" fmla="*/ 10955571 w 12195175"/>
              <a:gd name="connsiteY150" fmla="*/ 16666682 h 18259424"/>
              <a:gd name="connsiteX151" fmla="*/ 11011813 w 12195175"/>
              <a:gd name="connsiteY151" fmla="*/ 16696518 h 18259424"/>
              <a:gd name="connsiteX152" fmla="*/ 11107078 w 12195175"/>
              <a:gd name="connsiteY152" fmla="*/ 16854874 h 18259424"/>
              <a:gd name="connsiteX153" fmla="*/ 11201197 w 12195175"/>
              <a:gd name="connsiteY153" fmla="*/ 16869792 h 18259424"/>
              <a:gd name="connsiteX154" fmla="*/ 11312531 w 12195175"/>
              <a:gd name="connsiteY154" fmla="*/ 16864054 h 18259424"/>
              <a:gd name="connsiteX155" fmla="*/ 11338930 w 12195175"/>
              <a:gd name="connsiteY155" fmla="*/ 16862906 h 18259424"/>
              <a:gd name="connsiteX156" fmla="*/ 11403206 w 12195175"/>
              <a:gd name="connsiteY156" fmla="*/ 16853726 h 18259424"/>
              <a:gd name="connsiteX157" fmla="*/ 11429605 w 12195175"/>
              <a:gd name="connsiteY157" fmla="*/ 16893888 h 18259424"/>
              <a:gd name="connsiteX158" fmla="*/ 11481255 w 12195175"/>
              <a:gd name="connsiteY158" fmla="*/ 16887004 h 18259424"/>
              <a:gd name="connsiteX159" fmla="*/ 11579964 w 12195175"/>
              <a:gd name="connsiteY159" fmla="*/ 16893888 h 18259424"/>
              <a:gd name="connsiteX160" fmla="*/ 11592590 w 12195175"/>
              <a:gd name="connsiteY160" fmla="*/ 16898480 h 18259424"/>
              <a:gd name="connsiteX161" fmla="*/ 11723437 w 12195175"/>
              <a:gd name="connsiteY161" fmla="*/ 16882414 h 18259424"/>
              <a:gd name="connsiteX162" fmla="*/ 11780826 w 12195175"/>
              <a:gd name="connsiteY162" fmla="*/ 16906512 h 18259424"/>
              <a:gd name="connsiteX163" fmla="*/ 11839363 w 12195175"/>
              <a:gd name="connsiteY163" fmla="*/ 16985690 h 18259424"/>
              <a:gd name="connsiteX164" fmla="*/ 11877240 w 12195175"/>
              <a:gd name="connsiteY164" fmla="*/ 17037328 h 18259424"/>
              <a:gd name="connsiteX165" fmla="*/ 11924299 w 12195175"/>
              <a:gd name="connsiteY165" fmla="*/ 17048804 h 18259424"/>
              <a:gd name="connsiteX166" fmla="*/ 11933481 w 12195175"/>
              <a:gd name="connsiteY166" fmla="*/ 17044212 h 18259424"/>
              <a:gd name="connsiteX167" fmla="*/ 12063180 w 12195175"/>
              <a:gd name="connsiteY167" fmla="*/ 17041918 h 18259424"/>
              <a:gd name="connsiteX168" fmla="*/ 12087284 w 12195175"/>
              <a:gd name="connsiteY168" fmla="*/ 17061426 h 18259424"/>
              <a:gd name="connsiteX169" fmla="*/ 12185993 w 12195175"/>
              <a:gd name="connsiteY169" fmla="*/ 17138308 h 18259424"/>
              <a:gd name="connsiteX170" fmla="*/ 12195175 w 12195175"/>
              <a:gd name="connsiteY170" fmla="*/ 17139456 h 18259424"/>
              <a:gd name="connsiteX171" fmla="*/ 12195175 w 12195175"/>
              <a:gd name="connsiteY171" fmla="*/ 18259424 h 18259424"/>
              <a:gd name="connsiteX172" fmla="*/ 1148 w 12195175"/>
              <a:gd name="connsiteY172" fmla="*/ 18259424 h 18259424"/>
              <a:gd name="connsiteX173" fmla="*/ 0 w 12195175"/>
              <a:gd name="connsiteY173" fmla="*/ 18213524 h 18259424"/>
              <a:gd name="connsiteX174" fmla="*/ 0 w 12195175"/>
              <a:gd name="connsiteY174" fmla="*/ 16395870 h 18259424"/>
              <a:gd name="connsiteX175" fmla="*/ 0 w 12195175"/>
              <a:gd name="connsiteY175" fmla="*/ 16331610 h 18259424"/>
              <a:gd name="connsiteX176" fmla="*/ 106744 w 12195175"/>
              <a:gd name="connsiteY176" fmla="*/ 16312102 h 18259424"/>
              <a:gd name="connsiteX177" fmla="*/ 267433 w 12195175"/>
              <a:gd name="connsiteY177" fmla="*/ 16229482 h 18259424"/>
              <a:gd name="connsiteX178" fmla="*/ 370734 w 12195175"/>
              <a:gd name="connsiteY178" fmla="*/ 16168664 h 18259424"/>
              <a:gd name="connsiteX179" fmla="*/ 430418 w 12195175"/>
              <a:gd name="connsiteY179" fmla="*/ 16138829 h 18259424"/>
              <a:gd name="connsiteX180" fmla="*/ 471738 w 12195175"/>
              <a:gd name="connsiteY180" fmla="*/ 16123911 h 18259424"/>
              <a:gd name="connsiteX181" fmla="*/ 689817 w 12195175"/>
              <a:gd name="connsiteY181" fmla="*/ 16112436 h 18259424"/>
              <a:gd name="connsiteX182" fmla="*/ 800004 w 12195175"/>
              <a:gd name="connsiteY182" fmla="*/ 16195056 h 18259424"/>
              <a:gd name="connsiteX183" fmla="*/ 812629 w 12195175"/>
              <a:gd name="connsiteY183" fmla="*/ 16207680 h 18259424"/>
              <a:gd name="connsiteX184" fmla="*/ 894122 w 12195175"/>
              <a:gd name="connsiteY184" fmla="*/ 16248990 h 18259424"/>
              <a:gd name="connsiteX185" fmla="*/ 952659 w 12195175"/>
              <a:gd name="connsiteY185" fmla="*/ 16253580 h 18259424"/>
              <a:gd name="connsiteX186" fmla="*/ 1021525 w 12195175"/>
              <a:gd name="connsiteY186" fmla="*/ 16288005 h 18259424"/>
              <a:gd name="connsiteX187" fmla="*/ 1159259 w 12195175"/>
              <a:gd name="connsiteY187" fmla="*/ 16260464 h 18259424"/>
              <a:gd name="connsiteX188" fmla="*/ 1321096 w 12195175"/>
              <a:gd name="connsiteY188" fmla="*/ 15999980 h 18259424"/>
              <a:gd name="connsiteX189" fmla="*/ 1324540 w 12195175"/>
              <a:gd name="connsiteY189" fmla="*/ 15996538 h 18259424"/>
              <a:gd name="connsiteX190" fmla="*/ 1441613 w 12195175"/>
              <a:gd name="connsiteY190" fmla="*/ 15938015 h 18259424"/>
              <a:gd name="connsiteX191" fmla="*/ 1478342 w 12195175"/>
              <a:gd name="connsiteY191" fmla="*/ 15958670 h 18259424"/>
              <a:gd name="connsiteX192" fmla="*/ 1517367 w 12195175"/>
              <a:gd name="connsiteY192" fmla="*/ 15991948 h 18259424"/>
              <a:gd name="connsiteX193" fmla="*/ 1546061 w 12195175"/>
              <a:gd name="connsiteY193" fmla="*/ 16032110 h 18259424"/>
              <a:gd name="connsiteX194" fmla="*/ 1532288 w 12195175"/>
              <a:gd name="connsiteY194" fmla="*/ 16111288 h 18259424"/>
              <a:gd name="connsiteX195" fmla="*/ 1495559 w 12195175"/>
              <a:gd name="connsiteY195" fmla="*/ 16220302 h 18259424"/>
              <a:gd name="connsiteX196" fmla="*/ 1453091 w 12195175"/>
              <a:gd name="connsiteY196" fmla="*/ 16340790 h 18259424"/>
              <a:gd name="connsiteX197" fmla="*/ 1446204 w 12195175"/>
              <a:gd name="connsiteY197" fmla="*/ 16382100 h 18259424"/>
              <a:gd name="connsiteX198" fmla="*/ 1544914 w 12195175"/>
              <a:gd name="connsiteY198" fmla="*/ 16400460 h 18259424"/>
              <a:gd name="connsiteX199" fmla="*/ 1648214 w 12195175"/>
              <a:gd name="connsiteY199" fmla="*/ 16370626 h 18259424"/>
              <a:gd name="connsiteX200" fmla="*/ 1706751 w 12195175"/>
              <a:gd name="connsiteY200" fmla="*/ 16351118 h 18259424"/>
              <a:gd name="connsiteX201" fmla="*/ 1814642 w 12195175"/>
              <a:gd name="connsiteY201" fmla="*/ 16306365 h 18259424"/>
              <a:gd name="connsiteX202" fmla="*/ 1936307 w 12195175"/>
              <a:gd name="connsiteY202" fmla="*/ 16164074 h 18259424"/>
              <a:gd name="connsiteX203" fmla="*/ 1974184 w 12195175"/>
              <a:gd name="connsiteY203" fmla="*/ 16123911 h 18259424"/>
              <a:gd name="connsiteX204" fmla="*/ 2015504 w 12195175"/>
              <a:gd name="connsiteY204" fmla="*/ 16055060 h 18259424"/>
              <a:gd name="connsiteX205" fmla="*/ 2106179 w 12195175"/>
              <a:gd name="connsiteY205" fmla="*/ 15913917 h 18259424"/>
              <a:gd name="connsiteX206" fmla="*/ 2198001 w 12195175"/>
              <a:gd name="connsiteY206" fmla="*/ 15811789 h 18259424"/>
              <a:gd name="connsiteX207" fmla="*/ 2218661 w 12195175"/>
              <a:gd name="connsiteY207" fmla="*/ 15793429 h 18259424"/>
              <a:gd name="connsiteX208" fmla="*/ 2323109 w 12195175"/>
              <a:gd name="connsiteY208" fmla="*/ 15706218 h 18259424"/>
              <a:gd name="connsiteX209" fmla="*/ 2452808 w 12195175"/>
              <a:gd name="connsiteY209" fmla="*/ 15598352 h 18259424"/>
              <a:gd name="connsiteX210" fmla="*/ 2637601 w 12195175"/>
              <a:gd name="connsiteY210" fmla="*/ 15465242 h 18259424"/>
              <a:gd name="connsiteX211" fmla="*/ 2714503 w 12195175"/>
              <a:gd name="connsiteY211" fmla="*/ 15439996 h 18259424"/>
              <a:gd name="connsiteX212" fmla="*/ 2857975 w 12195175"/>
              <a:gd name="connsiteY212" fmla="*/ 15420488 h 18259424"/>
              <a:gd name="connsiteX213" fmla="*/ 2919955 w 12195175"/>
              <a:gd name="connsiteY213" fmla="*/ 15448029 h 18259424"/>
              <a:gd name="connsiteX214" fmla="*/ 2926842 w 12195175"/>
              <a:gd name="connsiteY214" fmla="*/ 15453766 h 18259424"/>
              <a:gd name="connsiteX215" fmla="*/ 2936024 w 12195175"/>
              <a:gd name="connsiteY215" fmla="*/ 15454914 h 18259424"/>
              <a:gd name="connsiteX216" fmla="*/ 2950946 w 12195175"/>
              <a:gd name="connsiteY216" fmla="*/ 15431964 h 18259424"/>
              <a:gd name="connsiteX217" fmla="*/ 2976197 w 12195175"/>
              <a:gd name="connsiteY217" fmla="*/ 15409014 h 18259424"/>
              <a:gd name="connsiteX218" fmla="*/ 3092123 w 12195175"/>
              <a:gd name="connsiteY218" fmla="*/ 15434259 h 18259424"/>
              <a:gd name="connsiteX219" fmla="*/ 3108191 w 12195175"/>
              <a:gd name="connsiteY219" fmla="*/ 15437702 h 18259424"/>
              <a:gd name="connsiteX220" fmla="*/ 3201162 w 12195175"/>
              <a:gd name="connsiteY220" fmla="*/ 15413604 h 18259424"/>
              <a:gd name="connsiteX221" fmla="*/ 3361851 w 12195175"/>
              <a:gd name="connsiteY221" fmla="*/ 15431964 h 18259424"/>
              <a:gd name="connsiteX222" fmla="*/ 3513358 w 12195175"/>
              <a:gd name="connsiteY222" fmla="*/ 15456062 h 18259424"/>
              <a:gd name="connsiteX223" fmla="*/ 3608624 w 12195175"/>
              <a:gd name="connsiteY223" fmla="*/ 15287378 h 18259424"/>
              <a:gd name="connsiteX224" fmla="*/ 3661422 w 12195175"/>
              <a:gd name="connsiteY224" fmla="*/ 15208200 h 18259424"/>
              <a:gd name="connsiteX225" fmla="*/ 3731437 w 12195175"/>
              <a:gd name="connsiteY225" fmla="*/ 15179512 h 18259424"/>
              <a:gd name="connsiteX226" fmla="*/ 3768166 w 12195175"/>
              <a:gd name="connsiteY226" fmla="*/ 15170332 h 18259424"/>
              <a:gd name="connsiteX227" fmla="*/ 3881796 w 12195175"/>
              <a:gd name="connsiteY227" fmla="*/ 15133612 h 18259424"/>
              <a:gd name="connsiteX228" fmla="*/ 3925412 w 12195175"/>
              <a:gd name="connsiteY228" fmla="*/ 15118694 h 18259424"/>
              <a:gd name="connsiteX229" fmla="*/ 4004609 w 12195175"/>
              <a:gd name="connsiteY229" fmla="*/ 14982140 h 18259424"/>
              <a:gd name="connsiteX230" fmla="*/ 4044781 w 12195175"/>
              <a:gd name="connsiteY230" fmla="*/ 14989026 h 18259424"/>
              <a:gd name="connsiteX231" fmla="*/ 4098726 w 12195175"/>
              <a:gd name="connsiteY231" fmla="*/ 14927060 h 18259424"/>
              <a:gd name="connsiteX232" fmla="*/ 4142342 w 12195175"/>
              <a:gd name="connsiteY232" fmla="*/ 14831817 h 18259424"/>
              <a:gd name="connsiteX233" fmla="*/ 4190549 w 12195175"/>
              <a:gd name="connsiteY233" fmla="*/ 14823784 h 18259424"/>
              <a:gd name="connsiteX234" fmla="*/ 4229573 w 12195175"/>
              <a:gd name="connsiteY234" fmla="*/ 14731984 h 18259424"/>
              <a:gd name="connsiteX235" fmla="*/ 4231869 w 12195175"/>
              <a:gd name="connsiteY235" fmla="*/ 14665428 h 18259424"/>
              <a:gd name="connsiteX236" fmla="*/ 4268598 w 12195175"/>
              <a:gd name="connsiteY236" fmla="*/ 14634446 h 18259424"/>
              <a:gd name="connsiteX237" fmla="*/ 4304180 w 12195175"/>
              <a:gd name="connsiteY237" fmla="*/ 14569038 h 18259424"/>
              <a:gd name="connsiteX238" fmla="*/ 4313361 w 12195175"/>
              <a:gd name="connsiteY238" fmla="*/ 14559858 h 18259424"/>
              <a:gd name="connsiteX239" fmla="*/ 4348943 w 12195175"/>
              <a:gd name="connsiteY239" fmla="*/ 14508220 h 18259424"/>
              <a:gd name="connsiteX240" fmla="*/ 4317954 w 12195175"/>
              <a:gd name="connsiteY240" fmla="*/ 14415272 h 18259424"/>
              <a:gd name="connsiteX241" fmla="*/ 4288110 w 12195175"/>
              <a:gd name="connsiteY241" fmla="*/ 14345274 h 18259424"/>
              <a:gd name="connsiteX242" fmla="*/ 4284667 w 12195175"/>
              <a:gd name="connsiteY242" fmla="*/ 14336094 h 18259424"/>
              <a:gd name="connsiteX243" fmla="*/ 4320248 w 12195175"/>
              <a:gd name="connsiteY243" fmla="*/ 14284456 h 18259424"/>
              <a:gd name="connsiteX244" fmla="*/ 4397149 w 12195175"/>
              <a:gd name="connsiteY244" fmla="*/ 14268390 h 18259424"/>
              <a:gd name="connsiteX245" fmla="*/ 4451095 w 12195175"/>
              <a:gd name="connsiteY245" fmla="*/ 14229375 h 18259424"/>
              <a:gd name="connsiteX246" fmla="*/ 4447653 w 12195175"/>
              <a:gd name="connsiteY246" fmla="*/ 14153640 h 18259424"/>
              <a:gd name="connsiteX247" fmla="*/ 4467164 w 12195175"/>
              <a:gd name="connsiteY247" fmla="*/ 14122657 h 18259424"/>
              <a:gd name="connsiteX248" fmla="*/ 4509632 w 12195175"/>
              <a:gd name="connsiteY248" fmla="*/ 14060692 h 18259424"/>
              <a:gd name="connsiteX249" fmla="*/ 4592272 w 12195175"/>
              <a:gd name="connsiteY249" fmla="*/ 13960858 h 18259424"/>
              <a:gd name="connsiteX250" fmla="*/ 4741484 w 12195175"/>
              <a:gd name="connsiteY250" fmla="*/ 13843812 h 18259424"/>
              <a:gd name="connsiteX251" fmla="*/ 4802316 w 12195175"/>
              <a:gd name="connsiteY251" fmla="*/ 13777257 h 18259424"/>
              <a:gd name="connsiteX252" fmla="*/ 4871183 w 12195175"/>
              <a:gd name="connsiteY252" fmla="*/ 13718734 h 18259424"/>
              <a:gd name="connsiteX253" fmla="*/ 4879218 w 12195175"/>
              <a:gd name="connsiteY253" fmla="*/ 13714144 h 18259424"/>
              <a:gd name="connsiteX254" fmla="*/ 5008917 w 12195175"/>
              <a:gd name="connsiteY254" fmla="*/ 13603983 h 18259424"/>
              <a:gd name="connsiteX255" fmla="*/ 5070897 w 12195175"/>
              <a:gd name="connsiteY255" fmla="*/ 13560378 h 18259424"/>
              <a:gd name="connsiteX256" fmla="*/ 5085820 w 12195175"/>
              <a:gd name="connsiteY256" fmla="*/ 13552346 h 18259424"/>
              <a:gd name="connsiteX257" fmla="*/ 5137471 w 12195175"/>
              <a:gd name="connsiteY257" fmla="*/ 13484642 h 18259424"/>
              <a:gd name="connsiteX258" fmla="*/ 5173050 w 12195175"/>
              <a:gd name="connsiteY258" fmla="*/ 13473168 h 18259424"/>
              <a:gd name="connsiteX259" fmla="*/ 5224700 w 12195175"/>
              <a:gd name="connsiteY259" fmla="*/ 13447922 h 18259424"/>
              <a:gd name="connsiteX260" fmla="*/ 5226997 w 12195175"/>
              <a:gd name="connsiteY260" fmla="*/ 13443332 h 18259424"/>
              <a:gd name="connsiteX261" fmla="*/ 5364729 w 12195175"/>
              <a:gd name="connsiteY261" fmla="*/ 13360712 h 18259424"/>
              <a:gd name="connsiteX262" fmla="*/ 5485247 w 12195175"/>
              <a:gd name="connsiteY262" fmla="*/ 13341204 h 18259424"/>
              <a:gd name="connsiteX263" fmla="*/ 5494429 w 12195175"/>
              <a:gd name="connsiteY263" fmla="*/ 13340056 h 18259424"/>
              <a:gd name="connsiteX264" fmla="*/ 5701029 w 12195175"/>
              <a:gd name="connsiteY264" fmla="*/ 13349236 h 18259424"/>
              <a:gd name="connsiteX265" fmla="*/ 5800886 w 12195175"/>
              <a:gd name="connsiteY265" fmla="*/ 13380219 h 18259424"/>
              <a:gd name="connsiteX266" fmla="*/ 5858276 w 12195175"/>
              <a:gd name="connsiteY266" fmla="*/ 13380219 h 18259424"/>
              <a:gd name="connsiteX267" fmla="*/ 5895004 w 12195175"/>
              <a:gd name="connsiteY267" fmla="*/ 13315959 h 18259424"/>
              <a:gd name="connsiteX268" fmla="*/ 5865162 w 12195175"/>
              <a:gd name="connsiteY268" fmla="*/ 13117440 h 18259424"/>
              <a:gd name="connsiteX269" fmla="*/ 5852536 w 12195175"/>
              <a:gd name="connsiteY269" fmla="*/ 13017606 h 18259424"/>
              <a:gd name="connsiteX270" fmla="*/ 5829581 w 12195175"/>
              <a:gd name="connsiteY270" fmla="*/ 12901708 h 18259424"/>
              <a:gd name="connsiteX271" fmla="*/ 5814660 w 12195175"/>
              <a:gd name="connsiteY271" fmla="*/ 12798432 h 18259424"/>
              <a:gd name="connsiteX272" fmla="*/ 5792853 w 12195175"/>
              <a:gd name="connsiteY272" fmla="*/ 12696304 h 18259424"/>
              <a:gd name="connsiteX273" fmla="*/ 5767601 w 12195175"/>
              <a:gd name="connsiteY273" fmla="*/ 12516146 h 18259424"/>
              <a:gd name="connsiteX274" fmla="*/ 5751533 w 12195175"/>
              <a:gd name="connsiteY274" fmla="*/ 12414017 h 18259424"/>
              <a:gd name="connsiteX275" fmla="*/ 5721689 w 12195175"/>
              <a:gd name="connsiteY275" fmla="*/ 12275169 h 18259424"/>
              <a:gd name="connsiteX276" fmla="*/ 5670041 w 12195175"/>
              <a:gd name="connsiteY276" fmla="*/ 12191400 h 18259424"/>
              <a:gd name="connsiteX277" fmla="*/ 5562148 w 12195175"/>
              <a:gd name="connsiteY277" fmla="*/ 12107632 h 18259424"/>
              <a:gd name="connsiteX278" fmla="*/ 5538044 w 12195175"/>
              <a:gd name="connsiteY278" fmla="*/ 12033044 h 18259424"/>
              <a:gd name="connsiteX279" fmla="*/ 5534601 w 12195175"/>
              <a:gd name="connsiteY279" fmla="*/ 12013537 h 18259424"/>
              <a:gd name="connsiteX280" fmla="*/ 5474917 w 12195175"/>
              <a:gd name="connsiteY280" fmla="*/ 12007799 h 18259424"/>
              <a:gd name="connsiteX281" fmla="*/ 5449665 w 12195175"/>
              <a:gd name="connsiteY281" fmla="*/ 11883868 h 18259424"/>
              <a:gd name="connsiteX282" fmla="*/ 5415232 w 12195175"/>
              <a:gd name="connsiteY282" fmla="*/ 11724365 h 18259424"/>
              <a:gd name="connsiteX283" fmla="*/ 5392276 w 12195175"/>
              <a:gd name="connsiteY283" fmla="*/ 11584369 h 18259424"/>
              <a:gd name="connsiteX284" fmla="*/ 5383094 w 12195175"/>
              <a:gd name="connsiteY284" fmla="*/ 11108153 h 18259424"/>
              <a:gd name="connsiteX285" fmla="*/ 5391128 w 12195175"/>
              <a:gd name="connsiteY285" fmla="*/ 10962419 h 18259424"/>
              <a:gd name="connsiteX286" fmla="*/ 5378503 w 12195175"/>
              <a:gd name="connsiteY286" fmla="*/ 10836193 h 18259424"/>
              <a:gd name="connsiteX287" fmla="*/ 5344069 w 12195175"/>
              <a:gd name="connsiteY287" fmla="*/ 10547021 h 18259424"/>
              <a:gd name="connsiteX288" fmla="*/ 5345218 w 12195175"/>
              <a:gd name="connsiteY288" fmla="*/ 10335880 h 18259424"/>
              <a:gd name="connsiteX289" fmla="*/ 5336036 w 12195175"/>
              <a:gd name="connsiteY289" fmla="*/ 10245227 h 18259424"/>
              <a:gd name="connsiteX290" fmla="*/ 5360138 w 12195175"/>
              <a:gd name="connsiteY290" fmla="*/ 10151131 h 18259424"/>
              <a:gd name="connsiteX291" fmla="*/ 5333739 w 12195175"/>
              <a:gd name="connsiteY291" fmla="*/ 10014578 h 18259424"/>
              <a:gd name="connsiteX292" fmla="*/ 5259134 w 12195175"/>
              <a:gd name="connsiteY292" fmla="*/ 10004250 h 18259424"/>
              <a:gd name="connsiteX293" fmla="*/ 5213223 w 12195175"/>
              <a:gd name="connsiteY293" fmla="*/ 9983595 h 18259424"/>
              <a:gd name="connsiteX294" fmla="*/ 5147799 w 12195175"/>
              <a:gd name="connsiteY294" fmla="*/ 9952612 h 18259424"/>
              <a:gd name="connsiteX295" fmla="*/ 5012361 w 12195175"/>
              <a:gd name="connsiteY295" fmla="*/ 9946874 h 18259424"/>
              <a:gd name="connsiteX296" fmla="*/ 5003178 w 12195175"/>
              <a:gd name="connsiteY296" fmla="*/ 9965235 h 18259424"/>
              <a:gd name="connsiteX297" fmla="*/ 4973337 w 12195175"/>
              <a:gd name="connsiteY297" fmla="*/ 9946874 h 18259424"/>
              <a:gd name="connsiteX298" fmla="*/ 4921685 w 12195175"/>
              <a:gd name="connsiteY298" fmla="*/ 9915892 h 18259424"/>
              <a:gd name="connsiteX299" fmla="*/ 4876922 w 12195175"/>
              <a:gd name="connsiteY299" fmla="*/ 9785076 h 18259424"/>
              <a:gd name="connsiteX300" fmla="*/ 4859705 w 12195175"/>
              <a:gd name="connsiteY300" fmla="*/ 9690980 h 18259424"/>
              <a:gd name="connsiteX301" fmla="*/ 4824124 w 12195175"/>
              <a:gd name="connsiteY301" fmla="*/ 9587704 h 18259424"/>
              <a:gd name="connsiteX302" fmla="*/ 4857410 w 12195175"/>
              <a:gd name="connsiteY302" fmla="*/ 9497051 h 18259424"/>
              <a:gd name="connsiteX303" fmla="*/ 4886104 w 12195175"/>
              <a:gd name="connsiteY303" fmla="*/ 9475248 h 18259424"/>
              <a:gd name="connsiteX304" fmla="*/ 4932015 w 12195175"/>
              <a:gd name="connsiteY304" fmla="*/ 9369678 h 18259424"/>
              <a:gd name="connsiteX305" fmla="*/ 4957267 w 12195175"/>
              <a:gd name="connsiteY305" fmla="*/ 9340990 h 18259424"/>
              <a:gd name="connsiteX306" fmla="*/ 5016952 w 12195175"/>
              <a:gd name="connsiteY306" fmla="*/ 9251484 h 18259424"/>
              <a:gd name="connsiteX307" fmla="*/ 5030725 w 12195175"/>
              <a:gd name="connsiteY307" fmla="*/ 9240009 h 18259424"/>
              <a:gd name="connsiteX308" fmla="*/ 5159044 w 12195175"/>
              <a:gd name="connsiteY308" fmla="*/ 9180626 h 18259424"/>
              <a:gd name="connsiteX309" fmla="*/ 12028749 w 12195175"/>
              <a:gd name="connsiteY309" fmla="*/ 5372807 h 18259424"/>
              <a:gd name="connsiteX310" fmla="*/ 12062034 w 12195175"/>
              <a:gd name="connsiteY310" fmla="*/ 5388871 h 18259424"/>
              <a:gd name="connsiteX311" fmla="*/ 12078103 w 12195175"/>
              <a:gd name="connsiteY311" fmla="*/ 5417558 h 18259424"/>
              <a:gd name="connsiteX312" fmla="*/ 12146969 w 12195175"/>
              <a:gd name="connsiteY312" fmla="*/ 5398051 h 18259424"/>
              <a:gd name="connsiteX313" fmla="*/ 12195175 w 12195175"/>
              <a:gd name="connsiteY313" fmla="*/ 5388871 h 18259424"/>
              <a:gd name="connsiteX314" fmla="*/ 12195175 w 12195175"/>
              <a:gd name="connsiteY314" fmla="*/ 8161070 h 18259424"/>
              <a:gd name="connsiteX315" fmla="*/ 12127457 w 12195175"/>
              <a:gd name="connsiteY315" fmla="*/ 8159923 h 18259424"/>
              <a:gd name="connsiteX316" fmla="*/ 12066626 w 12195175"/>
              <a:gd name="connsiteY316" fmla="*/ 8116321 h 18259424"/>
              <a:gd name="connsiteX317" fmla="*/ 11961031 w 12195175"/>
              <a:gd name="connsiteY317" fmla="*/ 8117467 h 18259424"/>
              <a:gd name="connsiteX318" fmla="*/ 11891018 w 12195175"/>
              <a:gd name="connsiteY318" fmla="*/ 8111731 h 18259424"/>
              <a:gd name="connsiteX319" fmla="*/ 11878392 w 12195175"/>
              <a:gd name="connsiteY319" fmla="*/ 8109435 h 18259424"/>
              <a:gd name="connsiteX320" fmla="*/ 11718853 w 12195175"/>
              <a:gd name="connsiteY320" fmla="*/ 8107140 h 18259424"/>
              <a:gd name="connsiteX321" fmla="*/ 11667204 w 12195175"/>
              <a:gd name="connsiteY321" fmla="*/ 8092225 h 18259424"/>
              <a:gd name="connsiteX322" fmla="*/ 11597190 w 12195175"/>
              <a:gd name="connsiteY322" fmla="*/ 8078455 h 18259424"/>
              <a:gd name="connsiteX323" fmla="*/ 11560462 w 12195175"/>
              <a:gd name="connsiteY323" fmla="*/ 8078455 h 18259424"/>
              <a:gd name="connsiteX324" fmla="*/ 11473232 w 12195175"/>
              <a:gd name="connsiteY324" fmla="*/ 8086487 h 18259424"/>
              <a:gd name="connsiteX325" fmla="*/ 11335500 w 12195175"/>
              <a:gd name="connsiteY325" fmla="*/ 8101403 h 18259424"/>
              <a:gd name="connsiteX326" fmla="*/ 11328613 w 12195175"/>
              <a:gd name="connsiteY326" fmla="*/ 8061244 h 18259424"/>
              <a:gd name="connsiteX327" fmla="*/ 11251712 w 12195175"/>
              <a:gd name="connsiteY327" fmla="*/ 8038295 h 18259424"/>
              <a:gd name="connsiteX328" fmla="*/ 11149562 w 12195175"/>
              <a:gd name="connsiteY328" fmla="*/ 8038295 h 18259424"/>
              <a:gd name="connsiteX329" fmla="*/ 11079548 w 12195175"/>
              <a:gd name="connsiteY329" fmla="*/ 8046327 h 18259424"/>
              <a:gd name="connsiteX330" fmla="*/ 11061184 w 12195175"/>
              <a:gd name="connsiteY330" fmla="*/ 8086487 h 18259424"/>
              <a:gd name="connsiteX331" fmla="*/ 11019864 w 12195175"/>
              <a:gd name="connsiteY331" fmla="*/ 8047475 h 18259424"/>
              <a:gd name="connsiteX332" fmla="*/ 10964772 w 12195175"/>
              <a:gd name="connsiteY332" fmla="*/ 8007315 h 18259424"/>
              <a:gd name="connsiteX333" fmla="*/ 10918861 w 12195175"/>
              <a:gd name="connsiteY333" fmla="*/ 8007315 h 18259424"/>
              <a:gd name="connsiteX334" fmla="*/ 10687012 w 12195175"/>
              <a:gd name="connsiteY334" fmla="*/ 8007315 h 18259424"/>
              <a:gd name="connsiteX335" fmla="*/ 10636511 w 12195175"/>
              <a:gd name="connsiteY335" fmla="*/ 8007315 h 18259424"/>
              <a:gd name="connsiteX336" fmla="*/ 10551576 w 12195175"/>
              <a:gd name="connsiteY336" fmla="*/ 7993545 h 18259424"/>
              <a:gd name="connsiteX337" fmla="*/ 10502222 w 12195175"/>
              <a:gd name="connsiteY337" fmla="*/ 7985513 h 18259424"/>
              <a:gd name="connsiteX338" fmla="*/ 10482710 w 12195175"/>
              <a:gd name="connsiteY338" fmla="*/ 7945353 h 18259424"/>
              <a:gd name="connsiteX339" fmla="*/ 10426470 w 12195175"/>
              <a:gd name="connsiteY339" fmla="*/ 7914372 h 18259424"/>
              <a:gd name="connsiteX340" fmla="*/ 10265783 w 12195175"/>
              <a:gd name="connsiteY340" fmla="*/ 7915520 h 18259424"/>
              <a:gd name="connsiteX341" fmla="*/ 10280704 w 12195175"/>
              <a:gd name="connsiteY341" fmla="*/ 7968301 h 18259424"/>
              <a:gd name="connsiteX342" fmla="*/ 10238237 w 12195175"/>
              <a:gd name="connsiteY342" fmla="*/ 7972892 h 18259424"/>
              <a:gd name="connsiteX343" fmla="*/ 10198065 w 12195175"/>
              <a:gd name="connsiteY343" fmla="*/ 7972892 h 18259424"/>
              <a:gd name="connsiteX344" fmla="*/ 10162484 w 12195175"/>
              <a:gd name="connsiteY344" fmla="*/ 7968301 h 18259424"/>
              <a:gd name="connsiteX345" fmla="*/ 10087880 w 12195175"/>
              <a:gd name="connsiteY345" fmla="*/ 7952237 h 18259424"/>
              <a:gd name="connsiteX346" fmla="*/ 9919158 w 12195175"/>
              <a:gd name="connsiteY346" fmla="*/ 7959122 h 18259424"/>
              <a:gd name="connsiteX347" fmla="*/ 9837667 w 12195175"/>
              <a:gd name="connsiteY347" fmla="*/ 7947648 h 18259424"/>
              <a:gd name="connsiteX348" fmla="*/ 9740107 w 12195175"/>
              <a:gd name="connsiteY348" fmla="*/ 7954532 h 18259424"/>
              <a:gd name="connsiteX349" fmla="*/ 9625331 w 12195175"/>
              <a:gd name="connsiteY349" fmla="*/ 7944205 h 18259424"/>
              <a:gd name="connsiteX350" fmla="*/ 9494486 w 12195175"/>
              <a:gd name="connsiteY350" fmla="*/ 7920109 h 18259424"/>
              <a:gd name="connsiteX351" fmla="*/ 9476121 w 12195175"/>
              <a:gd name="connsiteY351" fmla="*/ 7922404 h 18259424"/>
              <a:gd name="connsiteX352" fmla="*/ 9261490 w 12195175"/>
              <a:gd name="connsiteY352" fmla="*/ 7914372 h 18259424"/>
              <a:gd name="connsiteX353" fmla="*/ 8991765 w 12195175"/>
              <a:gd name="connsiteY353" fmla="*/ 7898308 h 18259424"/>
              <a:gd name="connsiteX354" fmla="*/ 8844851 w 12195175"/>
              <a:gd name="connsiteY354" fmla="*/ 7894866 h 18259424"/>
              <a:gd name="connsiteX355" fmla="*/ 8609559 w 12195175"/>
              <a:gd name="connsiteY355" fmla="*/ 7875360 h 18259424"/>
              <a:gd name="connsiteX356" fmla="*/ 8546432 w 12195175"/>
              <a:gd name="connsiteY356" fmla="*/ 7869622 h 18259424"/>
              <a:gd name="connsiteX357" fmla="*/ 8390336 w 12195175"/>
              <a:gd name="connsiteY357" fmla="*/ 7868474 h 18259424"/>
              <a:gd name="connsiteX358" fmla="*/ 8124055 w 12195175"/>
              <a:gd name="connsiteY358" fmla="*/ 7859296 h 18259424"/>
              <a:gd name="connsiteX359" fmla="*/ 8097657 w 12195175"/>
              <a:gd name="connsiteY359" fmla="*/ 7854706 h 18259424"/>
              <a:gd name="connsiteX360" fmla="*/ 7909423 w 12195175"/>
              <a:gd name="connsiteY360" fmla="*/ 7832905 h 18259424"/>
              <a:gd name="connsiteX361" fmla="*/ 7816454 w 12195175"/>
              <a:gd name="connsiteY361" fmla="*/ 7850115 h 18259424"/>
              <a:gd name="connsiteX362" fmla="*/ 7788908 w 12195175"/>
              <a:gd name="connsiteY362" fmla="*/ 7846674 h 18259424"/>
              <a:gd name="connsiteX363" fmla="*/ 7676427 w 12195175"/>
              <a:gd name="connsiteY363" fmla="*/ 7812250 h 18259424"/>
              <a:gd name="connsiteX364" fmla="*/ 7592640 w 12195175"/>
              <a:gd name="connsiteY364" fmla="*/ 7791596 h 18259424"/>
              <a:gd name="connsiteX365" fmla="*/ 7561651 w 12195175"/>
              <a:gd name="connsiteY365" fmla="*/ 7788155 h 18259424"/>
              <a:gd name="connsiteX366" fmla="*/ 7415885 w 12195175"/>
              <a:gd name="connsiteY366" fmla="*/ 7793891 h 18259424"/>
              <a:gd name="connsiteX367" fmla="*/ 7283892 w 12195175"/>
              <a:gd name="connsiteY367" fmla="*/ 7762911 h 18259424"/>
              <a:gd name="connsiteX368" fmla="*/ 7181741 w 12195175"/>
              <a:gd name="connsiteY368" fmla="*/ 7778975 h 18259424"/>
              <a:gd name="connsiteX369" fmla="*/ 7097954 w 12195175"/>
              <a:gd name="connsiteY369" fmla="*/ 7788155 h 18259424"/>
              <a:gd name="connsiteX370" fmla="*/ 6956779 w 12195175"/>
              <a:gd name="connsiteY370" fmla="*/ 7792744 h 18259424"/>
              <a:gd name="connsiteX371" fmla="*/ 6921198 w 12195175"/>
              <a:gd name="connsiteY371" fmla="*/ 7759468 h 18259424"/>
              <a:gd name="connsiteX372" fmla="*/ 6836264 w 12195175"/>
              <a:gd name="connsiteY372" fmla="*/ 7706687 h 18259424"/>
              <a:gd name="connsiteX373" fmla="*/ 6736408 w 12195175"/>
              <a:gd name="connsiteY373" fmla="*/ 7695212 h 18259424"/>
              <a:gd name="connsiteX374" fmla="*/ 6713453 w 12195175"/>
              <a:gd name="connsiteY374" fmla="*/ 7691770 h 18259424"/>
              <a:gd name="connsiteX375" fmla="*/ 6540141 w 12195175"/>
              <a:gd name="connsiteY375" fmla="*/ 7666527 h 18259424"/>
              <a:gd name="connsiteX376" fmla="*/ 6490787 w 12195175"/>
              <a:gd name="connsiteY376" fmla="*/ 7658495 h 18259424"/>
              <a:gd name="connsiteX377" fmla="*/ 6458649 w 12195175"/>
              <a:gd name="connsiteY377" fmla="*/ 7612597 h 18259424"/>
              <a:gd name="connsiteX378" fmla="*/ 6427660 w 12195175"/>
              <a:gd name="connsiteY378" fmla="*/ 7577026 h 18259424"/>
              <a:gd name="connsiteX379" fmla="*/ 6324361 w 12195175"/>
              <a:gd name="connsiteY379" fmla="*/ 7574732 h 18259424"/>
              <a:gd name="connsiteX380" fmla="*/ 6226801 w 12195175"/>
              <a:gd name="connsiteY380" fmla="*/ 7542603 h 18259424"/>
              <a:gd name="connsiteX381" fmla="*/ 6219914 w 12195175"/>
              <a:gd name="connsiteY381" fmla="*/ 7535719 h 18259424"/>
              <a:gd name="connsiteX382" fmla="*/ 6148753 w 12195175"/>
              <a:gd name="connsiteY382" fmla="*/ 7317707 h 18259424"/>
              <a:gd name="connsiteX383" fmla="*/ 6153344 w 12195175"/>
              <a:gd name="connsiteY383" fmla="*/ 7147886 h 18259424"/>
              <a:gd name="connsiteX384" fmla="*/ 6152196 w 12195175"/>
              <a:gd name="connsiteY384" fmla="*/ 7130675 h 18259424"/>
              <a:gd name="connsiteX385" fmla="*/ 6218767 w 12195175"/>
              <a:gd name="connsiteY385" fmla="*/ 7053797 h 18259424"/>
              <a:gd name="connsiteX386" fmla="*/ 6241722 w 12195175"/>
              <a:gd name="connsiteY386" fmla="*/ 7006752 h 18259424"/>
              <a:gd name="connsiteX387" fmla="*/ 6417330 w 12195175"/>
              <a:gd name="connsiteY387" fmla="*/ 6839227 h 18259424"/>
              <a:gd name="connsiteX388" fmla="*/ 6436842 w 12195175"/>
              <a:gd name="connsiteY388" fmla="*/ 6826606 h 18259424"/>
              <a:gd name="connsiteX389" fmla="*/ 6532106 w 12195175"/>
              <a:gd name="connsiteY389" fmla="*/ 6777266 h 18259424"/>
              <a:gd name="connsiteX390" fmla="*/ 6587199 w 12195175"/>
              <a:gd name="connsiteY390" fmla="*/ 6758907 h 18259424"/>
              <a:gd name="connsiteX391" fmla="*/ 6642292 w 12195175"/>
              <a:gd name="connsiteY391" fmla="*/ 6758907 h 18259424"/>
              <a:gd name="connsiteX392" fmla="*/ 6820195 w 12195175"/>
              <a:gd name="connsiteY392" fmla="*/ 6684324 h 18259424"/>
              <a:gd name="connsiteX393" fmla="*/ 6891356 w 12195175"/>
              <a:gd name="connsiteY393" fmla="*/ 6620068 h 18259424"/>
              <a:gd name="connsiteX394" fmla="*/ 6936119 w 12195175"/>
              <a:gd name="connsiteY394" fmla="*/ 6569581 h 18259424"/>
              <a:gd name="connsiteX395" fmla="*/ 6995803 w 12195175"/>
              <a:gd name="connsiteY395" fmla="*/ 6511061 h 18259424"/>
              <a:gd name="connsiteX396" fmla="*/ 7056634 w 12195175"/>
              <a:gd name="connsiteY396" fmla="*/ 6464017 h 18259424"/>
              <a:gd name="connsiteX397" fmla="*/ 7076146 w 12195175"/>
              <a:gd name="connsiteY397" fmla="*/ 6396318 h 18259424"/>
              <a:gd name="connsiteX398" fmla="*/ 7103693 w 12195175"/>
              <a:gd name="connsiteY398" fmla="*/ 6391728 h 18259424"/>
              <a:gd name="connsiteX399" fmla="*/ 7178297 w 12195175"/>
              <a:gd name="connsiteY399" fmla="*/ 6381401 h 18259424"/>
              <a:gd name="connsiteX400" fmla="*/ 7203548 w 12195175"/>
              <a:gd name="connsiteY400" fmla="*/ 6383696 h 18259424"/>
              <a:gd name="connsiteX401" fmla="*/ 7262084 w 12195175"/>
              <a:gd name="connsiteY401" fmla="*/ 6388286 h 18259424"/>
              <a:gd name="connsiteX402" fmla="*/ 7340132 w 12195175"/>
              <a:gd name="connsiteY402" fmla="*/ 6391728 h 18259424"/>
              <a:gd name="connsiteX403" fmla="*/ 7355053 w 12195175"/>
              <a:gd name="connsiteY403" fmla="*/ 6357305 h 18259424"/>
              <a:gd name="connsiteX404" fmla="*/ 7361940 w 12195175"/>
              <a:gd name="connsiteY404" fmla="*/ 6352715 h 18259424"/>
              <a:gd name="connsiteX405" fmla="*/ 7470977 w 12195175"/>
              <a:gd name="connsiteY405" fmla="*/ 6374516 h 18259424"/>
              <a:gd name="connsiteX406" fmla="*/ 7488194 w 12195175"/>
              <a:gd name="connsiteY406" fmla="*/ 6389434 h 18259424"/>
              <a:gd name="connsiteX407" fmla="*/ 7549025 w 12195175"/>
              <a:gd name="connsiteY407" fmla="*/ 6358452 h 18259424"/>
              <a:gd name="connsiteX408" fmla="*/ 7552469 w 12195175"/>
              <a:gd name="connsiteY408" fmla="*/ 6299933 h 18259424"/>
              <a:gd name="connsiteX409" fmla="*/ 7573128 w 12195175"/>
              <a:gd name="connsiteY409" fmla="*/ 6250594 h 18259424"/>
              <a:gd name="connsiteX410" fmla="*/ 7653472 w 12195175"/>
              <a:gd name="connsiteY410" fmla="*/ 6337799 h 18259424"/>
              <a:gd name="connsiteX411" fmla="*/ 7712008 w 12195175"/>
              <a:gd name="connsiteY411" fmla="*/ 6351568 h 18259424"/>
              <a:gd name="connsiteX412" fmla="*/ 7817602 w 12195175"/>
              <a:gd name="connsiteY412" fmla="*/ 6322882 h 18259424"/>
              <a:gd name="connsiteX413" fmla="*/ 7850887 w 12195175"/>
              <a:gd name="connsiteY413" fmla="*/ 6306818 h 18259424"/>
              <a:gd name="connsiteX414" fmla="*/ 7886468 w 12195175"/>
              <a:gd name="connsiteY414" fmla="*/ 6224203 h 18259424"/>
              <a:gd name="connsiteX415" fmla="*/ 7901389 w 12195175"/>
              <a:gd name="connsiteY415" fmla="*/ 6206992 h 18259424"/>
              <a:gd name="connsiteX416" fmla="*/ 7981732 w 12195175"/>
              <a:gd name="connsiteY416" fmla="*/ 6234529 h 18259424"/>
              <a:gd name="connsiteX417" fmla="*/ 8008131 w 12195175"/>
              <a:gd name="connsiteY417" fmla="*/ 6276985 h 18259424"/>
              <a:gd name="connsiteX418" fmla="*/ 8024200 w 12195175"/>
              <a:gd name="connsiteY418" fmla="*/ 6258626 h 18259424"/>
              <a:gd name="connsiteX419" fmla="*/ 8029939 w 12195175"/>
              <a:gd name="connsiteY419" fmla="*/ 6227645 h 18259424"/>
              <a:gd name="connsiteX420" fmla="*/ 8056337 w 12195175"/>
              <a:gd name="connsiteY420" fmla="*/ 6205844 h 18259424"/>
              <a:gd name="connsiteX421" fmla="*/ 8081588 w 12195175"/>
              <a:gd name="connsiteY421" fmla="*/ 6220761 h 18259424"/>
              <a:gd name="connsiteX422" fmla="*/ 8106839 w 12195175"/>
              <a:gd name="connsiteY422" fmla="*/ 6242562 h 18259424"/>
              <a:gd name="connsiteX423" fmla="*/ 8127498 w 12195175"/>
              <a:gd name="connsiteY423" fmla="*/ 6211581 h 18259424"/>
              <a:gd name="connsiteX424" fmla="*/ 8140124 w 12195175"/>
              <a:gd name="connsiteY424" fmla="*/ 6149619 h 18259424"/>
              <a:gd name="connsiteX425" fmla="*/ 8200955 w 12195175"/>
              <a:gd name="connsiteY425" fmla="*/ 6100280 h 18259424"/>
              <a:gd name="connsiteX426" fmla="*/ 8233093 w 12195175"/>
              <a:gd name="connsiteY426" fmla="*/ 6138146 h 18259424"/>
              <a:gd name="connsiteX427" fmla="*/ 8269821 w 12195175"/>
              <a:gd name="connsiteY427" fmla="*/ 6088806 h 18259424"/>
              <a:gd name="connsiteX428" fmla="*/ 8269821 w 12195175"/>
              <a:gd name="connsiteY428" fmla="*/ 5993568 h 18259424"/>
              <a:gd name="connsiteX429" fmla="*/ 8311141 w 12195175"/>
              <a:gd name="connsiteY429" fmla="*/ 6016518 h 18259424"/>
              <a:gd name="connsiteX430" fmla="*/ 8329505 w 12195175"/>
              <a:gd name="connsiteY430" fmla="*/ 6073889 h 18259424"/>
              <a:gd name="connsiteX431" fmla="*/ 8371972 w 12195175"/>
              <a:gd name="connsiteY431" fmla="*/ 6065857 h 18259424"/>
              <a:gd name="connsiteX432" fmla="*/ 8377711 w 12195175"/>
              <a:gd name="connsiteY432" fmla="*/ 6087658 h 18259424"/>
              <a:gd name="connsiteX433" fmla="*/ 8404110 w 12195175"/>
              <a:gd name="connsiteY433" fmla="*/ 6187485 h 18259424"/>
              <a:gd name="connsiteX434" fmla="*/ 8422474 w 12195175"/>
              <a:gd name="connsiteY434" fmla="*/ 6220761 h 18259424"/>
              <a:gd name="connsiteX435" fmla="*/ 8475271 w 12195175"/>
              <a:gd name="connsiteY435" fmla="*/ 6216171 h 18259424"/>
              <a:gd name="connsiteX436" fmla="*/ 8483305 w 12195175"/>
              <a:gd name="connsiteY436" fmla="*/ 6205844 h 18259424"/>
              <a:gd name="connsiteX437" fmla="*/ 8503965 w 12195175"/>
              <a:gd name="connsiteY437" fmla="*/ 6122082 h 18259424"/>
              <a:gd name="connsiteX438" fmla="*/ 8578570 w 12195175"/>
              <a:gd name="connsiteY438" fmla="*/ 6087658 h 18259424"/>
              <a:gd name="connsiteX439" fmla="*/ 8631367 w 12195175"/>
              <a:gd name="connsiteY439" fmla="*/ 6087658 h 18259424"/>
              <a:gd name="connsiteX440" fmla="*/ 8656618 w 12195175"/>
              <a:gd name="connsiteY440" fmla="*/ 6085363 h 18259424"/>
              <a:gd name="connsiteX441" fmla="*/ 8719745 w 12195175"/>
              <a:gd name="connsiteY441" fmla="*/ 6087658 h 18259424"/>
              <a:gd name="connsiteX442" fmla="*/ 8741552 w 12195175"/>
              <a:gd name="connsiteY442" fmla="*/ 6123229 h 18259424"/>
              <a:gd name="connsiteX443" fmla="*/ 8786315 w 12195175"/>
              <a:gd name="connsiteY443" fmla="*/ 6054383 h 18259424"/>
              <a:gd name="connsiteX444" fmla="*/ 8819600 w 12195175"/>
              <a:gd name="connsiteY444" fmla="*/ 6017665 h 18259424"/>
              <a:gd name="connsiteX445" fmla="*/ 8864363 w 12195175"/>
              <a:gd name="connsiteY445" fmla="*/ 6044056 h 18259424"/>
              <a:gd name="connsiteX446" fmla="*/ 8878136 w 12195175"/>
              <a:gd name="connsiteY446" fmla="*/ 6080774 h 18259424"/>
              <a:gd name="connsiteX447" fmla="*/ 8917160 w 12195175"/>
              <a:gd name="connsiteY447" fmla="*/ 6085363 h 18259424"/>
              <a:gd name="connsiteX448" fmla="*/ 8997504 w 12195175"/>
              <a:gd name="connsiteY448" fmla="*/ 6101427 h 18259424"/>
              <a:gd name="connsiteX449" fmla="*/ 9022754 w 12195175"/>
              <a:gd name="connsiteY449" fmla="*/ 6091101 h 18259424"/>
              <a:gd name="connsiteX450" fmla="*/ 9036528 w 12195175"/>
              <a:gd name="connsiteY450" fmla="*/ 6047498 h 18259424"/>
              <a:gd name="connsiteX451" fmla="*/ 9096212 w 12195175"/>
              <a:gd name="connsiteY451" fmla="*/ 6015370 h 18259424"/>
              <a:gd name="connsiteX452" fmla="*/ 9161634 w 12195175"/>
              <a:gd name="connsiteY452" fmla="*/ 6030287 h 18259424"/>
              <a:gd name="connsiteX453" fmla="*/ 9198362 w 12195175"/>
              <a:gd name="connsiteY453" fmla="*/ 6065857 h 18259424"/>
              <a:gd name="connsiteX454" fmla="*/ 9253455 w 12195175"/>
              <a:gd name="connsiteY454" fmla="*/ 6047498 h 18259424"/>
              <a:gd name="connsiteX455" fmla="*/ 9303957 w 12195175"/>
              <a:gd name="connsiteY455" fmla="*/ 6050940 h 18259424"/>
              <a:gd name="connsiteX456" fmla="*/ 9328060 w 12195175"/>
              <a:gd name="connsiteY456" fmla="*/ 6007338 h 18259424"/>
              <a:gd name="connsiteX457" fmla="*/ 9442836 w 12195175"/>
              <a:gd name="connsiteY457" fmla="*/ 6000454 h 18259424"/>
              <a:gd name="connsiteX458" fmla="*/ 9468087 w 12195175"/>
              <a:gd name="connsiteY458" fmla="*/ 5972915 h 18259424"/>
              <a:gd name="connsiteX459" fmla="*/ 9476121 w 12195175"/>
              <a:gd name="connsiteY459" fmla="*/ 5928165 h 18259424"/>
              <a:gd name="connsiteX460" fmla="*/ 9536953 w 12195175"/>
              <a:gd name="connsiteY460" fmla="*/ 5906364 h 18259424"/>
              <a:gd name="connsiteX461" fmla="*/ 9596636 w 12195175"/>
              <a:gd name="connsiteY461" fmla="*/ 5947672 h 18259424"/>
              <a:gd name="connsiteX462" fmla="*/ 9629922 w 12195175"/>
              <a:gd name="connsiteY462" fmla="*/ 5948819 h 18259424"/>
              <a:gd name="connsiteX463" fmla="*/ 9670094 w 12195175"/>
              <a:gd name="connsiteY463" fmla="*/ 5941935 h 18259424"/>
              <a:gd name="connsiteX464" fmla="*/ 9727482 w 12195175"/>
              <a:gd name="connsiteY464" fmla="*/ 5893742 h 18259424"/>
              <a:gd name="connsiteX465" fmla="*/ 9740107 w 12195175"/>
              <a:gd name="connsiteY465" fmla="*/ 5893742 h 18259424"/>
              <a:gd name="connsiteX466" fmla="*/ 9861770 w 12195175"/>
              <a:gd name="connsiteY466" fmla="*/ 5874236 h 18259424"/>
              <a:gd name="connsiteX467" fmla="*/ 9877839 w 12195175"/>
              <a:gd name="connsiteY467" fmla="*/ 5854729 h 18259424"/>
              <a:gd name="connsiteX468" fmla="*/ 9983433 w 12195175"/>
              <a:gd name="connsiteY468" fmla="*/ 5834076 h 18259424"/>
              <a:gd name="connsiteX469" fmla="*/ 10053447 w 12195175"/>
              <a:gd name="connsiteY469" fmla="*/ 5830633 h 18259424"/>
              <a:gd name="connsiteX470" fmla="*/ 10130347 w 12195175"/>
              <a:gd name="connsiteY470" fmla="*/ 5829486 h 18259424"/>
              <a:gd name="connsiteX471" fmla="*/ 10148711 w 12195175"/>
              <a:gd name="connsiteY471" fmla="*/ 5827191 h 18259424"/>
              <a:gd name="connsiteX472" fmla="*/ 10273818 w 12195175"/>
              <a:gd name="connsiteY472" fmla="*/ 5812274 h 18259424"/>
              <a:gd name="connsiteX473" fmla="*/ 10327762 w 12195175"/>
              <a:gd name="connsiteY473" fmla="*/ 5805390 h 18259424"/>
              <a:gd name="connsiteX474" fmla="*/ 10459756 w 12195175"/>
              <a:gd name="connsiteY474" fmla="*/ 5790473 h 18259424"/>
              <a:gd name="connsiteX475" fmla="*/ 10583714 w 12195175"/>
              <a:gd name="connsiteY475" fmla="*/ 5762935 h 18259424"/>
              <a:gd name="connsiteX476" fmla="*/ 10595192 w 12195175"/>
              <a:gd name="connsiteY476" fmla="*/ 5758345 h 18259424"/>
              <a:gd name="connsiteX477" fmla="*/ 10692752 w 12195175"/>
              <a:gd name="connsiteY477" fmla="*/ 5702120 h 18259424"/>
              <a:gd name="connsiteX478" fmla="*/ 10718002 w 12195175"/>
              <a:gd name="connsiteY478" fmla="*/ 5733102 h 18259424"/>
              <a:gd name="connsiteX479" fmla="*/ 10724889 w 12195175"/>
              <a:gd name="connsiteY479" fmla="*/ 5730807 h 18259424"/>
              <a:gd name="connsiteX480" fmla="*/ 10761618 w 12195175"/>
              <a:gd name="connsiteY480" fmla="*/ 5714743 h 18259424"/>
              <a:gd name="connsiteX481" fmla="*/ 10815562 w 12195175"/>
              <a:gd name="connsiteY481" fmla="*/ 5692942 h 18259424"/>
              <a:gd name="connsiteX482" fmla="*/ 10891314 w 12195175"/>
              <a:gd name="connsiteY482" fmla="*/ 5703268 h 18259424"/>
              <a:gd name="connsiteX483" fmla="*/ 10991170 w 12195175"/>
              <a:gd name="connsiteY483" fmla="*/ 5643601 h 18259424"/>
              <a:gd name="connsiteX484" fmla="*/ 11021012 w 12195175"/>
              <a:gd name="connsiteY484" fmla="*/ 5645896 h 18259424"/>
              <a:gd name="connsiteX485" fmla="*/ 11062332 w 12195175"/>
              <a:gd name="connsiteY485" fmla="*/ 5637864 h 18259424"/>
              <a:gd name="connsiteX486" fmla="*/ 11080696 w 12195175"/>
              <a:gd name="connsiteY486" fmla="*/ 5610326 h 18259424"/>
              <a:gd name="connsiteX487" fmla="*/ 11113981 w 12195175"/>
              <a:gd name="connsiteY487" fmla="*/ 5627537 h 18259424"/>
              <a:gd name="connsiteX488" fmla="*/ 11166778 w 12195175"/>
              <a:gd name="connsiteY488" fmla="*/ 5605736 h 18259424"/>
              <a:gd name="connsiteX489" fmla="*/ 11179404 w 12195175"/>
              <a:gd name="connsiteY489" fmla="*/ 5603441 h 18259424"/>
              <a:gd name="connsiteX490" fmla="*/ 11223018 w 12195175"/>
              <a:gd name="connsiteY490" fmla="*/ 5588525 h 18259424"/>
              <a:gd name="connsiteX491" fmla="*/ 11247122 w 12195175"/>
              <a:gd name="connsiteY491" fmla="*/ 5554102 h 18259424"/>
              <a:gd name="connsiteX492" fmla="*/ 11265486 w 12195175"/>
              <a:gd name="connsiteY492" fmla="*/ 5590820 h 18259424"/>
              <a:gd name="connsiteX493" fmla="*/ 11420434 w 12195175"/>
              <a:gd name="connsiteY493" fmla="*/ 5507057 h 18259424"/>
              <a:gd name="connsiteX494" fmla="*/ 11487004 w 12195175"/>
              <a:gd name="connsiteY494" fmla="*/ 5535743 h 18259424"/>
              <a:gd name="connsiteX495" fmla="*/ 11512255 w 12195175"/>
              <a:gd name="connsiteY495" fmla="*/ 5499025 h 18259424"/>
              <a:gd name="connsiteX496" fmla="*/ 11547836 w 12195175"/>
              <a:gd name="connsiteY496" fmla="*/ 5486404 h 18259424"/>
              <a:gd name="connsiteX497" fmla="*/ 11625884 w 12195175"/>
              <a:gd name="connsiteY497" fmla="*/ 5473782 h 18259424"/>
              <a:gd name="connsiteX498" fmla="*/ 11683272 w 12195175"/>
              <a:gd name="connsiteY498" fmla="*/ 5465750 h 18259424"/>
              <a:gd name="connsiteX499" fmla="*/ 11703932 w 12195175"/>
              <a:gd name="connsiteY499" fmla="*/ 5460013 h 18259424"/>
              <a:gd name="connsiteX500" fmla="*/ 11756729 w 12195175"/>
              <a:gd name="connsiteY500" fmla="*/ 5425590 h 18259424"/>
              <a:gd name="connsiteX501" fmla="*/ 11848550 w 12195175"/>
              <a:gd name="connsiteY501" fmla="*/ 5419852 h 18259424"/>
              <a:gd name="connsiteX502" fmla="*/ 11878392 w 12195175"/>
              <a:gd name="connsiteY502" fmla="*/ 5415262 h 18259424"/>
              <a:gd name="connsiteX503" fmla="*/ 11904790 w 12195175"/>
              <a:gd name="connsiteY503" fmla="*/ 5411820 h 18259424"/>
              <a:gd name="connsiteX504" fmla="*/ 12028749 w 12195175"/>
              <a:gd name="connsiteY504" fmla="*/ 5372807 h 18259424"/>
              <a:gd name="connsiteX505" fmla="*/ 1148 w 12195175"/>
              <a:gd name="connsiteY505" fmla="*/ 0 h 18259424"/>
              <a:gd name="connsiteX506" fmla="*/ 12195175 w 12195175"/>
              <a:gd name="connsiteY506" fmla="*/ 0 h 18259424"/>
              <a:gd name="connsiteX507" fmla="*/ 12195175 w 12195175"/>
              <a:gd name="connsiteY507" fmla="*/ 1211262 h 18259424"/>
              <a:gd name="connsiteX508" fmla="*/ 12126308 w 12195175"/>
              <a:gd name="connsiteY508" fmla="*/ 1210896 h 18259424"/>
              <a:gd name="connsiteX509" fmla="*/ 74606 w 12195175"/>
              <a:gd name="connsiteY509" fmla="*/ 1210896 h 18259424"/>
              <a:gd name="connsiteX510" fmla="*/ 3444 w 12195175"/>
              <a:gd name="connsiteY510" fmla="*/ 1210896 h 18259424"/>
              <a:gd name="connsiteX511" fmla="*/ 0 w 12195175"/>
              <a:gd name="connsiteY511" fmla="*/ 1189266 h 18259424"/>
              <a:gd name="connsiteX512" fmla="*/ 0 w 12195175"/>
              <a:gd name="connsiteY512" fmla="*/ 461922 h 18259424"/>
              <a:gd name="connsiteX513" fmla="*/ 0 w 12195175"/>
              <a:gd name="connsiteY513" fmla="*/ 19063 h 18259424"/>
              <a:gd name="connsiteX514" fmla="*/ 1148 w 12195175"/>
              <a:gd name="connsiteY514" fmla="*/ 0 h 18259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</a:cxnLst>
            <a:rect l="l" t="t" r="r" b="b"/>
            <a:pathLst>
              <a:path w="12195175" h="18259424">
                <a:moveTo>
                  <a:pt x="6296643" y="12671424"/>
                </a:moveTo>
                <a:cubicBezTo>
                  <a:pt x="6292057" y="12707005"/>
                  <a:pt x="6285178" y="12734551"/>
                  <a:pt x="6284031" y="12763246"/>
                </a:cubicBezTo>
                <a:cubicBezTo>
                  <a:pt x="6281738" y="12809156"/>
                  <a:pt x="6282885" y="12855067"/>
                  <a:pt x="6285178" y="12900978"/>
                </a:cubicBezTo>
                <a:cubicBezTo>
                  <a:pt x="6288617" y="12952628"/>
                  <a:pt x="6297790" y="13003130"/>
                  <a:pt x="6300083" y="13054779"/>
                </a:cubicBezTo>
                <a:cubicBezTo>
                  <a:pt x="6302376" y="13154635"/>
                  <a:pt x="6300083" y="13253343"/>
                  <a:pt x="6300083" y="13353199"/>
                </a:cubicBezTo>
                <a:cubicBezTo>
                  <a:pt x="6300083" y="13368120"/>
                  <a:pt x="6300083" y="13383041"/>
                  <a:pt x="6300083" y="13397962"/>
                </a:cubicBezTo>
                <a:cubicBezTo>
                  <a:pt x="6304669" y="13400258"/>
                  <a:pt x="6308108" y="13402553"/>
                  <a:pt x="6311548" y="13404849"/>
                </a:cubicBezTo>
                <a:cubicBezTo>
                  <a:pt x="6331039" y="13388780"/>
                  <a:pt x="6352823" y="13375007"/>
                  <a:pt x="6371168" y="13356643"/>
                </a:cubicBezTo>
                <a:cubicBezTo>
                  <a:pt x="6395245" y="13332540"/>
                  <a:pt x="6422761" y="13314175"/>
                  <a:pt x="6454864" y="13302698"/>
                </a:cubicBezTo>
                <a:cubicBezTo>
                  <a:pt x="6473209" y="13296959"/>
                  <a:pt x="6491553" y="13287776"/>
                  <a:pt x="6508751" y="13280890"/>
                </a:cubicBezTo>
                <a:cubicBezTo>
                  <a:pt x="6508751" y="13253343"/>
                  <a:pt x="6508751" y="13228092"/>
                  <a:pt x="6508751" y="13201694"/>
                </a:cubicBezTo>
                <a:cubicBezTo>
                  <a:pt x="6478941" y="13186773"/>
                  <a:pt x="6444546" y="13171852"/>
                  <a:pt x="6447985" y="13135123"/>
                </a:cubicBezTo>
                <a:cubicBezTo>
                  <a:pt x="6453718" y="13075439"/>
                  <a:pt x="6428494" y="13023789"/>
                  <a:pt x="6412443" y="12970992"/>
                </a:cubicBezTo>
                <a:cubicBezTo>
                  <a:pt x="6384926" y="12879170"/>
                  <a:pt x="6349384" y="12789644"/>
                  <a:pt x="6316134" y="12698970"/>
                </a:cubicBezTo>
                <a:cubicBezTo>
                  <a:pt x="6312695" y="12690936"/>
                  <a:pt x="6304669" y="12684049"/>
                  <a:pt x="6296643" y="12671424"/>
                </a:cubicBezTo>
                <a:close/>
                <a:moveTo>
                  <a:pt x="5127574" y="9880166"/>
                </a:moveTo>
                <a:cubicBezTo>
                  <a:pt x="5122216" y="9881176"/>
                  <a:pt x="5117141" y="9888104"/>
                  <a:pt x="5106989" y="9901958"/>
                </a:cubicBezTo>
                <a:cubicBezTo>
                  <a:pt x="5126164" y="9907731"/>
                  <a:pt x="5140827" y="9912349"/>
                  <a:pt x="5149851" y="9893876"/>
                </a:cubicBezTo>
                <a:cubicBezTo>
                  <a:pt x="5138572" y="9884063"/>
                  <a:pt x="5132932" y="9879156"/>
                  <a:pt x="5127574" y="9880166"/>
                </a:cubicBezTo>
                <a:close/>
                <a:moveTo>
                  <a:pt x="5024922" y="9814481"/>
                </a:moveTo>
                <a:cubicBezTo>
                  <a:pt x="5018389" y="9813620"/>
                  <a:pt x="5011571" y="9815917"/>
                  <a:pt x="5004753" y="9821085"/>
                </a:cubicBezTo>
                <a:cubicBezTo>
                  <a:pt x="4983164" y="9837162"/>
                  <a:pt x="4984299" y="9860130"/>
                  <a:pt x="5005890" y="9879653"/>
                </a:cubicBezTo>
                <a:cubicBezTo>
                  <a:pt x="5020661" y="9892286"/>
                  <a:pt x="5036570" y="9904918"/>
                  <a:pt x="5052478" y="9918699"/>
                </a:cubicBezTo>
                <a:cubicBezTo>
                  <a:pt x="5063841" y="9910660"/>
                  <a:pt x="5078613" y="9902621"/>
                  <a:pt x="5091114" y="9894583"/>
                </a:cubicBezTo>
                <a:cubicBezTo>
                  <a:pt x="5074068" y="9870466"/>
                  <a:pt x="5059296" y="9848646"/>
                  <a:pt x="5043387" y="9826827"/>
                </a:cubicBezTo>
                <a:cubicBezTo>
                  <a:pt x="5037706" y="9819362"/>
                  <a:pt x="5031456" y="9815343"/>
                  <a:pt x="5024922" y="9814481"/>
                </a:cubicBezTo>
                <a:close/>
                <a:moveTo>
                  <a:pt x="5159044" y="9180626"/>
                </a:moveTo>
                <a:cubicBezTo>
                  <a:pt x="5175347" y="9180482"/>
                  <a:pt x="5191989" y="9181486"/>
                  <a:pt x="5208631" y="9182634"/>
                </a:cubicBezTo>
                <a:cubicBezTo>
                  <a:pt x="5223553" y="9182634"/>
                  <a:pt x="5239621" y="9189519"/>
                  <a:pt x="5249951" y="9199846"/>
                </a:cubicBezTo>
                <a:cubicBezTo>
                  <a:pt x="5283237" y="9231977"/>
                  <a:pt x="5324558" y="9252632"/>
                  <a:pt x="5367025" y="9268697"/>
                </a:cubicBezTo>
                <a:cubicBezTo>
                  <a:pt x="5419823" y="9287057"/>
                  <a:pt x="5458849" y="9321482"/>
                  <a:pt x="5493281" y="9363940"/>
                </a:cubicBezTo>
                <a:cubicBezTo>
                  <a:pt x="5517384" y="9392628"/>
                  <a:pt x="5548374" y="9416725"/>
                  <a:pt x="5575921" y="9443118"/>
                </a:cubicBezTo>
                <a:cubicBezTo>
                  <a:pt x="5590842" y="9456888"/>
                  <a:pt x="5603468" y="9451151"/>
                  <a:pt x="5616094" y="9438528"/>
                </a:cubicBezTo>
                <a:cubicBezTo>
                  <a:pt x="5647084" y="9407545"/>
                  <a:pt x="5678074" y="9376563"/>
                  <a:pt x="5710213" y="9344432"/>
                </a:cubicBezTo>
                <a:cubicBezTo>
                  <a:pt x="5727429" y="9327220"/>
                  <a:pt x="5743497" y="9311155"/>
                  <a:pt x="5771044" y="9308860"/>
                </a:cubicBezTo>
                <a:cubicBezTo>
                  <a:pt x="5787113" y="9306565"/>
                  <a:pt x="5800886" y="9293942"/>
                  <a:pt x="5815807" y="9287057"/>
                </a:cubicBezTo>
                <a:cubicBezTo>
                  <a:pt x="5864014" y="9262959"/>
                  <a:pt x="5888118" y="9268697"/>
                  <a:pt x="5914517" y="9315745"/>
                </a:cubicBezTo>
                <a:cubicBezTo>
                  <a:pt x="5927142" y="9338695"/>
                  <a:pt x="5947802" y="9351318"/>
                  <a:pt x="5970759" y="9358203"/>
                </a:cubicBezTo>
                <a:cubicBezTo>
                  <a:pt x="6025851" y="9374268"/>
                  <a:pt x="6070615" y="9407545"/>
                  <a:pt x="6111935" y="9441971"/>
                </a:cubicBezTo>
                <a:cubicBezTo>
                  <a:pt x="6165881" y="9486723"/>
                  <a:pt x="6210644" y="9541804"/>
                  <a:pt x="6261147" y="9591147"/>
                </a:cubicBezTo>
                <a:cubicBezTo>
                  <a:pt x="6276068" y="9606065"/>
                  <a:pt x="6290989" y="9620982"/>
                  <a:pt x="6309353" y="9631310"/>
                </a:cubicBezTo>
                <a:cubicBezTo>
                  <a:pt x="6372481" y="9665735"/>
                  <a:pt x="6431018" y="9707045"/>
                  <a:pt x="6480373" y="9760978"/>
                </a:cubicBezTo>
                <a:cubicBezTo>
                  <a:pt x="6495294" y="9777043"/>
                  <a:pt x="6507920" y="9793108"/>
                  <a:pt x="6501033" y="9817206"/>
                </a:cubicBezTo>
                <a:cubicBezTo>
                  <a:pt x="6494146" y="9839009"/>
                  <a:pt x="6504476" y="9856221"/>
                  <a:pt x="6518250" y="9871139"/>
                </a:cubicBezTo>
                <a:cubicBezTo>
                  <a:pt x="6536614" y="9889499"/>
                  <a:pt x="6557274" y="9906712"/>
                  <a:pt x="6573343" y="9926219"/>
                </a:cubicBezTo>
                <a:cubicBezTo>
                  <a:pt x="6589412" y="9948022"/>
                  <a:pt x="6600890" y="9973267"/>
                  <a:pt x="6612368" y="9997365"/>
                </a:cubicBezTo>
                <a:cubicBezTo>
                  <a:pt x="6623845" y="10023758"/>
                  <a:pt x="6634175" y="10051298"/>
                  <a:pt x="6643358" y="10078838"/>
                </a:cubicBezTo>
                <a:cubicBezTo>
                  <a:pt x="6655983" y="10114411"/>
                  <a:pt x="6660574" y="10152278"/>
                  <a:pt x="6691565" y="10180966"/>
                </a:cubicBezTo>
                <a:cubicBezTo>
                  <a:pt x="6703042" y="10190146"/>
                  <a:pt x="6701895" y="10214244"/>
                  <a:pt x="6704190" y="10232604"/>
                </a:cubicBezTo>
                <a:cubicBezTo>
                  <a:pt x="6711077" y="10272767"/>
                  <a:pt x="6712225" y="10315225"/>
                  <a:pt x="6723702" y="10354240"/>
                </a:cubicBezTo>
                <a:cubicBezTo>
                  <a:pt x="6736328" y="10402435"/>
                  <a:pt x="6755840" y="10447188"/>
                  <a:pt x="6771909" y="10494236"/>
                </a:cubicBezTo>
                <a:cubicBezTo>
                  <a:pt x="6774205" y="10502268"/>
                  <a:pt x="6776500" y="10513744"/>
                  <a:pt x="6773057" y="10520629"/>
                </a:cubicBezTo>
                <a:cubicBezTo>
                  <a:pt x="6744362" y="10573414"/>
                  <a:pt x="6752397" y="10628494"/>
                  <a:pt x="6777648" y="10676690"/>
                </a:cubicBezTo>
                <a:cubicBezTo>
                  <a:pt x="6802899" y="10726033"/>
                  <a:pt x="6794865" y="10767343"/>
                  <a:pt x="6775353" y="10804063"/>
                </a:cubicBezTo>
                <a:cubicBezTo>
                  <a:pt x="6797160" y="10869471"/>
                  <a:pt x="6816673" y="10930289"/>
                  <a:pt x="6838480" y="10989960"/>
                </a:cubicBezTo>
                <a:cubicBezTo>
                  <a:pt x="6857993" y="11042745"/>
                  <a:pt x="6882096" y="11093235"/>
                  <a:pt x="6901608" y="11147168"/>
                </a:cubicBezTo>
                <a:cubicBezTo>
                  <a:pt x="6910791" y="11173561"/>
                  <a:pt x="6908495" y="11204544"/>
                  <a:pt x="6919973" y="11230936"/>
                </a:cubicBezTo>
                <a:cubicBezTo>
                  <a:pt x="6931451" y="11256181"/>
                  <a:pt x="6952111" y="11277984"/>
                  <a:pt x="6970475" y="11303229"/>
                </a:cubicBezTo>
                <a:cubicBezTo>
                  <a:pt x="6928007" y="11330770"/>
                  <a:pt x="6939485" y="11368637"/>
                  <a:pt x="6954406" y="11397325"/>
                </a:cubicBezTo>
                <a:cubicBezTo>
                  <a:pt x="6976214" y="11438635"/>
                  <a:pt x="6965884" y="11465028"/>
                  <a:pt x="6934894" y="11492568"/>
                </a:cubicBezTo>
                <a:cubicBezTo>
                  <a:pt x="6915382" y="11510928"/>
                  <a:pt x="6900461" y="11536174"/>
                  <a:pt x="6880948" y="11554534"/>
                </a:cubicBezTo>
                <a:cubicBezTo>
                  <a:pt x="6855697" y="11576336"/>
                  <a:pt x="6829298" y="11598139"/>
                  <a:pt x="6799456" y="11613056"/>
                </a:cubicBezTo>
                <a:cubicBezTo>
                  <a:pt x="6766170" y="11630269"/>
                  <a:pt x="6750101" y="11655514"/>
                  <a:pt x="6742067" y="11689940"/>
                </a:cubicBezTo>
                <a:cubicBezTo>
                  <a:pt x="6736328" y="11710595"/>
                  <a:pt x="6731737" y="11731250"/>
                  <a:pt x="6724850" y="11751905"/>
                </a:cubicBezTo>
                <a:cubicBezTo>
                  <a:pt x="6715668" y="11776002"/>
                  <a:pt x="6703042" y="11797805"/>
                  <a:pt x="6670904" y="11802395"/>
                </a:cubicBezTo>
                <a:cubicBezTo>
                  <a:pt x="6647949" y="11804690"/>
                  <a:pt x="6637619" y="11820756"/>
                  <a:pt x="6639914" y="11844853"/>
                </a:cubicBezTo>
                <a:cubicBezTo>
                  <a:pt x="6644505" y="11886164"/>
                  <a:pt x="6636471" y="11926326"/>
                  <a:pt x="6621550" y="11965342"/>
                </a:cubicBezTo>
                <a:cubicBezTo>
                  <a:pt x="6618107" y="11975669"/>
                  <a:pt x="6614663" y="11985996"/>
                  <a:pt x="6607776" y="11994029"/>
                </a:cubicBezTo>
                <a:cubicBezTo>
                  <a:pt x="6572195" y="12033044"/>
                  <a:pt x="6573343" y="12080092"/>
                  <a:pt x="6579082" y="12128288"/>
                </a:cubicBezTo>
                <a:cubicBezTo>
                  <a:pt x="6580230" y="12139763"/>
                  <a:pt x="6582525" y="12151238"/>
                  <a:pt x="6585969" y="12163860"/>
                </a:cubicBezTo>
                <a:cubicBezTo>
                  <a:pt x="6602038" y="12244186"/>
                  <a:pt x="6615811" y="12325659"/>
                  <a:pt x="6635323" y="12404837"/>
                </a:cubicBezTo>
                <a:cubicBezTo>
                  <a:pt x="6645653" y="12449590"/>
                  <a:pt x="6664018" y="12492048"/>
                  <a:pt x="6678939" y="12535653"/>
                </a:cubicBezTo>
                <a:cubicBezTo>
                  <a:pt x="6701895" y="12596471"/>
                  <a:pt x="6725998" y="12657289"/>
                  <a:pt x="6734032" y="12723844"/>
                </a:cubicBezTo>
                <a:cubicBezTo>
                  <a:pt x="6739771" y="12776630"/>
                  <a:pt x="6759284" y="12827120"/>
                  <a:pt x="6762727" y="12879906"/>
                </a:cubicBezTo>
                <a:cubicBezTo>
                  <a:pt x="6767318" y="12930396"/>
                  <a:pt x="6783387" y="12974001"/>
                  <a:pt x="6805195" y="13017606"/>
                </a:cubicBezTo>
                <a:cubicBezTo>
                  <a:pt x="6817820" y="13041704"/>
                  <a:pt x="6824707" y="13070392"/>
                  <a:pt x="6804047" y="13091047"/>
                </a:cubicBezTo>
                <a:cubicBezTo>
                  <a:pt x="6761579" y="13133505"/>
                  <a:pt x="6766170" y="13185143"/>
                  <a:pt x="6769614" y="13236780"/>
                </a:cubicBezTo>
                <a:cubicBezTo>
                  <a:pt x="6773057" y="13281534"/>
                  <a:pt x="6782239" y="13326286"/>
                  <a:pt x="6789126" y="13374482"/>
                </a:cubicBezTo>
                <a:cubicBezTo>
                  <a:pt x="6805195" y="13375629"/>
                  <a:pt x="6817820" y="13376776"/>
                  <a:pt x="6831594" y="13376776"/>
                </a:cubicBezTo>
                <a:cubicBezTo>
                  <a:pt x="6853402" y="13376776"/>
                  <a:pt x="6867175" y="13387104"/>
                  <a:pt x="6871766" y="13407760"/>
                </a:cubicBezTo>
                <a:cubicBezTo>
                  <a:pt x="6883244" y="13473168"/>
                  <a:pt x="6899313" y="13538575"/>
                  <a:pt x="6878653" y="13606278"/>
                </a:cubicBezTo>
                <a:cubicBezTo>
                  <a:pt x="6877505" y="13609720"/>
                  <a:pt x="6878653" y="13613164"/>
                  <a:pt x="6876357" y="13615458"/>
                </a:cubicBezTo>
                <a:cubicBezTo>
                  <a:pt x="6852254" y="13642998"/>
                  <a:pt x="6849958" y="13677424"/>
                  <a:pt x="6848811" y="13715292"/>
                </a:cubicBezTo>
                <a:cubicBezTo>
                  <a:pt x="6827003" y="13716439"/>
                  <a:pt x="6807490" y="13718734"/>
                  <a:pt x="6787978" y="13719882"/>
                </a:cubicBezTo>
                <a:cubicBezTo>
                  <a:pt x="6784535" y="13733652"/>
                  <a:pt x="6779944" y="13746274"/>
                  <a:pt x="6776500" y="13757750"/>
                </a:cubicBezTo>
                <a:cubicBezTo>
                  <a:pt x="6791421" y="13785290"/>
                  <a:pt x="6815525" y="13793322"/>
                  <a:pt x="6839628" y="13789880"/>
                </a:cubicBezTo>
                <a:cubicBezTo>
                  <a:pt x="6890131" y="13782994"/>
                  <a:pt x="6932599" y="13807092"/>
                  <a:pt x="6976214" y="13820862"/>
                </a:cubicBezTo>
                <a:cubicBezTo>
                  <a:pt x="7014091" y="13833485"/>
                  <a:pt x="7049672" y="13855288"/>
                  <a:pt x="7090992" y="13874795"/>
                </a:cubicBezTo>
                <a:cubicBezTo>
                  <a:pt x="7118539" y="13851845"/>
                  <a:pt x="7142643" y="13867910"/>
                  <a:pt x="7170189" y="13890860"/>
                </a:cubicBezTo>
                <a:cubicBezTo>
                  <a:pt x="7200032" y="13916106"/>
                  <a:pt x="7235613" y="13934466"/>
                  <a:pt x="7268898" y="13955120"/>
                </a:cubicBezTo>
                <a:cubicBezTo>
                  <a:pt x="7273490" y="13958563"/>
                  <a:pt x="7280376" y="13960858"/>
                  <a:pt x="7283820" y="13964301"/>
                </a:cubicBezTo>
                <a:cubicBezTo>
                  <a:pt x="7313662" y="13995284"/>
                  <a:pt x="7342356" y="14026266"/>
                  <a:pt x="7372199" y="14056102"/>
                </a:cubicBezTo>
                <a:cubicBezTo>
                  <a:pt x="7380233" y="14064134"/>
                  <a:pt x="7388268" y="14074462"/>
                  <a:pt x="7397450" y="14075609"/>
                </a:cubicBezTo>
                <a:cubicBezTo>
                  <a:pt x="7438770" y="14084789"/>
                  <a:pt x="7472056" y="14116920"/>
                  <a:pt x="7519115" y="14108887"/>
                </a:cubicBezTo>
                <a:cubicBezTo>
                  <a:pt x="7535184" y="14106592"/>
                  <a:pt x="7554696" y="14115772"/>
                  <a:pt x="7571913" y="14122657"/>
                </a:cubicBezTo>
                <a:cubicBezTo>
                  <a:pt x="7613233" y="14137574"/>
                  <a:pt x="7661440" y="14134132"/>
                  <a:pt x="7700464" y="14159377"/>
                </a:cubicBezTo>
                <a:cubicBezTo>
                  <a:pt x="7708499" y="14163967"/>
                  <a:pt x="7717681" y="14166262"/>
                  <a:pt x="7726863" y="14168557"/>
                </a:cubicBezTo>
                <a:cubicBezTo>
                  <a:pt x="7802617" y="14186918"/>
                  <a:pt x="7869188" y="14227080"/>
                  <a:pt x="7940350" y="14259210"/>
                </a:cubicBezTo>
                <a:cubicBezTo>
                  <a:pt x="7969045" y="14272980"/>
                  <a:pt x="7994296" y="14292488"/>
                  <a:pt x="8022991" y="14306258"/>
                </a:cubicBezTo>
                <a:cubicBezTo>
                  <a:pt x="8043651" y="14316586"/>
                  <a:pt x="8068902" y="14321176"/>
                  <a:pt x="8090710" y="14331504"/>
                </a:cubicBezTo>
                <a:cubicBezTo>
                  <a:pt x="8160724" y="14364781"/>
                  <a:pt x="8229591" y="14400354"/>
                  <a:pt x="8290424" y="14449696"/>
                </a:cubicBezTo>
                <a:cubicBezTo>
                  <a:pt x="8312232" y="14466910"/>
                  <a:pt x="8334039" y="14477237"/>
                  <a:pt x="8361586" y="14463467"/>
                </a:cubicBezTo>
                <a:cubicBezTo>
                  <a:pt x="8367325" y="14460024"/>
                  <a:pt x="8377655" y="14457730"/>
                  <a:pt x="8383394" y="14460024"/>
                </a:cubicBezTo>
                <a:cubicBezTo>
                  <a:pt x="8425862" y="14478384"/>
                  <a:pt x="8476364" y="14481827"/>
                  <a:pt x="8509650" y="14519694"/>
                </a:cubicBezTo>
                <a:cubicBezTo>
                  <a:pt x="8524571" y="14535760"/>
                  <a:pt x="8540640" y="14543792"/>
                  <a:pt x="8562448" y="14541498"/>
                </a:cubicBezTo>
                <a:cubicBezTo>
                  <a:pt x="8596881" y="14540350"/>
                  <a:pt x="8626723" y="14548382"/>
                  <a:pt x="8656566" y="14567890"/>
                </a:cubicBezTo>
                <a:cubicBezTo>
                  <a:pt x="8702477" y="14597726"/>
                  <a:pt x="8751831" y="14624118"/>
                  <a:pt x="8800038" y="14649363"/>
                </a:cubicBezTo>
                <a:cubicBezTo>
                  <a:pt x="8812664" y="14656248"/>
                  <a:pt x="8828733" y="14660838"/>
                  <a:pt x="8842506" y="14658543"/>
                </a:cubicBezTo>
                <a:cubicBezTo>
                  <a:pt x="8879235" y="14652806"/>
                  <a:pt x="8909077" y="14653953"/>
                  <a:pt x="8940068" y="14680346"/>
                </a:cubicBezTo>
                <a:cubicBezTo>
                  <a:pt x="8966467" y="14703296"/>
                  <a:pt x="9000900" y="14714771"/>
                  <a:pt x="9031890" y="14730836"/>
                </a:cubicBezTo>
                <a:cubicBezTo>
                  <a:pt x="9055993" y="14744606"/>
                  <a:pt x="9078949" y="14758376"/>
                  <a:pt x="9101905" y="14772146"/>
                </a:cubicBezTo>
                <a:cubicBezTo>
                  <a:pt x="9108791" y="14775589"/>
                  <a:pt x="9115678" y="14777884"/>
                  <a:pt x="9122565" y="14780179"/>
                </a:cubicBezTo>
                <a:cubicBezTo>
                  <a:pt x="9159294" y="14792802"/>
                  <a:pt x="9194875" y="14801982"/>
                  <a:pt x="9230456" y="14815752"/>
                </a:cubicBezTo>
                <a:cubicBezTo>
                  <a:pt x="9260299" y="14826080"/>
                  <a:pt x="9287845" y="14840997"/>
                  <a:pt x="9317688" y="14852472"/>
                </a:cubicBezTo>
                <a:cubicBezTo>
                  <a:pt x="9333757" y="14858210"/>
                  <a:pt x="9349825" y="14861652"/>
                  <a:pt x="9364747" y="14867390"/>
                </a:cubicBezTo>
                <a:cubicBezTo>
                  <a:pt x="9386554" y="14876570"/>
                  <a:pt x="9406067" y="14886898"/>
                  <a:pt x="9427875" y="14894930"/>
                </a:cubicBezTo>
                <a:cubicBezTo>
                  <a:pt x="9441648" y="14901815"/>
                  <a:pt x="9455421" y="14910995"/>
                  <a:pt x="9469195" y="14910995"/>
                </a:cubicBezTo>
                <a:cubicBezTo>
                  <a:pt x="9495594" y="14910995"/>
                  <a:pt x="9515106" y="14920175"/>
                  <a:pt x="9535766" y="14935092"/>
                </a:cubicBezTo>
                <a:cubicBezTo>
                  <a:pt x="9571347" y="14960338"/>
                  <a:pt x="9609224" y="14983288"/>
                  <a:pt x="9647101" y="15006238"/>
                </a:cubicBezTo>
                <a:cubicBezTo>
                  <a:pt x="9658579" y="15013124"/>
                  <a:pt x="9673500" y="15014271"/>
                  <a:pt x="9686125" y="15017714"/>
                </a:cubicBezTo>
                <a:cubicBezTo>
                  <a:pt x="9717115" y="15024598"/>
                  <a:pt x="9748106" y="15031484"/>
                  <a:pt x="9777948" y="15040664"/>
                </a:cubicBezTo>
                <a:cubicBezTo>
                  <a:pt x="9788278" y="15044106"/>
                  <a:pt x="9798608" y="15054434"/>
                  <a:pt x="9804347" y="15064761"/>
                </a:cubicBezTo>
                <a:cubicBezTo>
                  <a:pt x="9829598" y="15104924"/>
                  <a:pt x="9852554" y="15146234"/>
                  <a:pt x="9876657" y="15187544"/>
                </a:cubicBezTo>
                <a:cubicBezTo>
                  <a:pt x="9888135" y="15208200"/>
                  <a:pt x="9899613" y="15230002"/>
                  <a:pt x="9892726" y="15256395"/>
                </a:cubicBezTo>
                <a:cubicBezTo>
                  <a:pt x="9888135" y="15273608"/>
                  <a:pt x="9898465" y="15283935"/>
                  <a:pt x="9913386" y="15286230"/>
                </a:cubicBezTo>
                <a:cubicBezTo>
                  <a:pt x="9938637" y="15290820"/>
                  <a:pt x="9958149" y="15303443"/>
                  <a:pt x="9977662" y="15319508"/>
                </a:cubicBezTo>
                <a:cubicBezTo>
                  <a:pt x="9985696" y="15326393"/>
                  <a:pt x="10002913" y="15329836"/>
                  <a:pt x="10014391" y="15327540"/>
                </a:cubicBezTo>
                <a:cubicBezTo>
                  <a:pt x="10033903" y="15322950"/>
                  <a:pt x="10048824" y="15329836"/>
                  <a:pt x="10066041" y="15335573"/>
                </a:cubicBezTo>
                <a:cubicBezTo>
                  <a:pt x="10122282" y="15357376"/>
                  <a:pt x="10172785" y="15381474"/>
                  <a:pt x="10185410" y="15446882"/>
                </a:cubicBezTo>
                <a:cubicBezTo>
                  <a:pt x="10237060" y="15496224"/>
                  <a:pt x="10262311" y="15559337"/>
                  <a:pt x="10289858" y="15621302"/>
                </a:cubicBezTo>
                <a:cubicBezTo>
                  <a:pt x="10303632" y="15649990"/>
                  <a:pt x="10327735" y="15674088"/>
                  <a:pt x="10321996" y="15709661"/>
                </a:cubicBezTo>
                <a:cubicBezTo>
                  <a:pt x="10319701" y="15719988"/>
                  <a:pt x="10319701" y="15732611"/>
                  <a:pt x="10313962" y="15740644"/>
                </a:cubicBezTo>
                <a:cubicBezTo>
                  <a:pt x="10266903" y="15802609"/>
                  <a:pt x="10245095" y="15873754"/>
                  <a:pt x="10237060" y="15951785"/>
                </a:cubicBezTo>
                <a:cubicBezTo>
                  <a:pt x="10234765" y="15981620"/>
                  <a:pt x="10220991" y="16009160"/>
                  <a:pt x="10215252" y="16038996"/>
                </a:cubicBezTo>
                <a:cubicBezTo>
                  <a:pt x="10212957" y="16052766"/>
                  <a:pt x="10216400" y="16068831"/>
                  <a:pt x="10220991" y="16082601"/>
                </a:cubicBezTo>
                <a:cubicBezTo>
                  <a:pt x="10233617" y="16118174"/>
                  <a:pt x="10247390" y="16153746"/>
                  <a:pt x="10263459" y="16188172"/>
                </a:cubicBezTo>
                <a:cubicBezTo>
                  <a:pt x="10279528" y="16220302"/>
                  <a:pt x="10297893" y="16252432"/>
                  <a:pt x="10315109" y="16283415"/>
                </a:cubicBezTo>
                <a:cubicBezTo>
                  <a:pt x="10320848" y="16294890"/>
                  <a:pt x="10330031" y="16304070"/>
                  <a:pt x="10332326" y="16315545"/>
                </a:cubicBezTo>
                <a:cubicBezTo>
                  <a:pt x="10343804" y="16362593"/>
                  <a:pt x="10377090" y="16399313"/>
                  <a:pt x="10387420" y="16448656"/>
                </a:cubicBezTo>
                <a:cubicBezTo>
                  <a:pt x="10396602" y="16489966"/>
                  <a:pt x="10424149" y="16527834"/>
                  <a:pt x="10444809" y="16566850"/>
                </a:cubicBezTo>
                <a:cubicBezTo>
                  <a:pt x="10450548" y="16578324"/>
                  <a:pt x="10459730" y="16588652"/>
                  <a:pt x="10473503" y="16607012"/>
                </a:cubicBezTo>
                <a:cubicBezTo>
                  <a:pt x="10482685" y="16584062"/>
                  <a:pt x="10489572" y="16571440"/>
                  <a:pt x="10494163" y="16558817"/>
                </a:cubicBezTo>
                <a:cubicBezTo>
                  <a:pt x="10497607" y="16547342"/>
                  <a:pt x="10501050" y="16535866"/>
                  <a:pt x="10502198" y="16523244"/>
                </a:cubicBezTo>
                <a:cubicBezTo>
                  <a:pt x="10506789" y="16492262"/>
                  <a:pt x="10519414" y="16478492"/>
                  <a:pt x="10553848" y="16480786"/>
                </a:cubicBezTo>
                <a:cubicBezTo>
                  <a:pt x="10571065" y="16483082"/>
                  <a:pt x="10590577" y="16469311"/>
                  <a:pt x="10608941" y="16461278"/>
                </a:cubicBezTo>
                <a:cubicBezTo>
                  <a:pt x="10635340" y="16450951"/>
                  <a:pt x="10654853" y="16454394"/>
                  <a:pt x="10680104" y="16471606"/>
                </a:cubicBezTo>
                <a:cubicBezTo>
                  <a:pt x="10720276" y="16497999"/>
                  <a:pt x="10748971" y="16540456"/>
                  <a:pt x="10800621" y="16550784"/>
                </a:cubicBezTo>
                <a:cubicBezTo>
                  <a:pt x="10810951" y="16553080"/>
                  <a:pt x="10822429" y="16570292"/>
                  <a:pt x="10828168" y="16582914"/>
                </a:cubicBezTo>
                <a:cubicBezTo>
                  <a:pt x="10838498" y="16605864"/>
                  <a:pt x="10851123" y="16623078"/>
                  <a:pt x="10877522" y="16624225"/>
                </a:cubicBezTo>
                <a:cubicBezTo>
                  <a:pt x="10895887" y="16625372"/>
                  <a:pt x="10903921" y="16637995"/>
                  <a:pt x="10910808" y="16651765"/>
                </a:cubicBezTo>
                <a:cubicBezTo>
                  <a:pt x="10921138" y="16670125"/>
                  <a:pt x="10933763" y="16678158"/>
                  <a:pt x="10955571" y="16666682"/>
                </a:cubicBezTo>
                <a:cubicBezTo>
                  <a:pt x="10984266" y="16654060"/>
                  <a:pt x="11003778" y="16664388"/>
                  <a:pt x="11011813" y="16696518"/>
                </a:cubicBezTo>
                <a:cubicBezTo>
                  <a:pt x="11027882" y="16758484"/>
                  <a:pt x="11062315" y="16810120"/>
                  <a:pt x="11107078" y="16854874"/>
                </a:cubicBezTo>
                <a:cubicBezTo>
                  <a:pt x="11141512" y="16888152"/>
                  <a:pt x="11155285" y="16885856"/>
                  <a:pt x="11201197" y="16869792"/>
                </a:cubicBezTo>
                <a:cubicBezTo>
                  <a:pt x="11235630" y="16858316"/>
                  <a:pt x="11273507" y="16833072"/>
                  <a:pt x="11312531" y="16864054"/>
                </a:cubicBezTo>
                <a:cubicBezTo>
                  <a:pt x="11318270" y="16868644"/>
                  <a:pt x="11329748" y="16865202"/>
                  <a:pt x="11338930" y="16862906"/>
                </a:cubicBezTo>
                <a:cubicBezTo>
                  <a:pt x="11360738" y="16860612"/>
                  <a:pt x="11383694" y="16857168"/>
                  <a:pt x="11403206" y="16853726"/>
                </a:cubicBezTo>
                <a:cubicBezTo>
                  <a:pt x="11413536" y="16870940"/>
                  <a:pt x="11419275" y="16891594"/>
                  <a:pt x="11429605" y="16893888"/>
                </a:cubicBezTo>
                <a:cubicBezTo>
                  <a:pt x="11444526" y="16898480"/>
                  <a:pt x="11466334" y="16893888"/>
                  <a:pt x="11481255" y="16887004"/>
                </a:cubicBezTo>
                <a:cubicBezTo>
                  <a:pt x="11516836" y="16872086"/>
                  <a:pt x="11548974" y="16865202"/>
                  <a:pt x="11579964" y="16893888"/>
                </a:cubicBezTo>
                <a:cubicBezTo>
                  <a:pt x="11582260" y="16896184"/>
                  <a:pt x="11587999" y="16898480"/>
                  <a:pt x="11592590" y="16898480"/>
                </a:cubicBezTo>
                <a:cubicBezTo>
                  <a:pt x="11636206" y="16893888"/>
                  <a:pt x="11679821" y="16890446"/>
                  <a:pt x="11723437" y="16882414"/>
                </a:cubicBezTo>
                <a:cubicBezTo>
                  <a:pt x="11755575" y="16875528"/>
                  <a:pt x="11769348" y="16874382"/>
                  <a:pt x="11780826" y="16906512"/>
                </a:cubicBezTo>
                <a:cubicBezTo>
                  <a:pt x="11793452" y="16938642"/>
                  <a:pt x="11812964" y="16963888"/>
                  <a:pt x="11839363" y="16985690"/>
                </a:cubicBezTo>
                <a:cubicBezTo>
                  <a:pt x="11855432" y="16999460"/>
                  <a:pt x="11863466" y="17020116"/>
                  <a:pt x="11877240" y="17037328"/>
                </a:cubicBezTo>
                <a:cubicBezTo>
                  <a:pt x="11889865" y="17053392"/>
                  <a:pt x="11904786" y="17060278"/>
                  <a:pt x="11924299" y="17048804"/>
                </a:cubicBezTo>
                <a:cubicBezTo>
                  <a:pt x="11927742" y="17046508"/>
                  <a:pt x="11931185" y="17046508"/>
                  <a:pt x="11933481" y="17044212"/>
                </a:cubicBezTo>
                <a:cubicBezTo>
                  <a:pt x="11975949" y="17009788"/>
                  <a:pt x="12020712" y="17032738"/>
                  <a:pt x="12063180" y="17041918"/>
                </a:cubicBezTo>
                <a:cubicBezTo>
                  <a:pt x="12072362" y="17044212"/>
                  <a:pt x="12084988" y="17053392"/>
                  <a:pt x="12087284" y="17061426"/>
                </a:cubicBezTo>
                <a:cubicBezTo>
                  <a:pt x="12099909" y="17115358"/>
                  <a:pt x="12145820" y="17123392"/>
                  <a:pt x="12185993" y="17138308"/>
                </a:cubicBezTo>
                <a:cubicBezTo>
                  <a:pt x="12189436" y="17139456"/>
                  <a:pt x="12191732" y="17139456"/>
                  <a:pt x="12195175" y="17139456"/>
                </a:cubicBezTo>
                <a:cubicBezTo>
                  <a:pt x="12195175" y="17512396"/>
                  <a:pt x="12195175" y="17886484"/>
                  <a:pt x="12195175" y="18259424"/>
                </a:cubicBezTo>
                <a:cubicBezTo>
                  <a:pt x="8130882" y="18259424"/>
                  <a:pt x="4065441" y="18259424"/>
                  <a:pt x="1148" y="18259424"/>
                </a:cubicBezTo>
                <a:cubicBezTo>
                  <a:pt x="1148" y="18244506"/>
                  <a:pt x="0" y="18228442"/>
                  <a:pt x="0" y="18213524"/>
                </a:cubicBezTo>
                <a:cubicBezTo>
                  <a:pt x="0" y="17607640"/>
                  <a:pt x="0" y="17001756"/>
                  <a:pt x="0" y="16395870"/>
                </a:cubicBezTo>
                <a:cubicBezTo>
                  <a:pt x="0" y="16376363"/>
                  <a:pt x="0" y="16356856"/>
                  <a:pt x="0" y="16331610"/>
                </a:cubicBezTo>
                <a:cubicBezTo>
                  <a:pt x="45912" y="16348823"/>
                  <a:pt x="73458" y="16332758"/>
                  <a:pt x="106744" y="16312102"/>
                </a:cubicBezTo>
                <a:cubicBezTo>
                  <a:pt x="157246" y="16281120"/>
                  <a:pt x="206601" y="16246694"/>
                  <a:pt x="267433" y="16229482"/>
                </a:cubicBezTo>
                <a:cubicBezTo>
                  <a:pt x="304162" y="16219154"/>
                  <a:pt x="344335" y="16203090"/>
                  <a:pt x="370734" y="16168664"/>
                </a:cubicBezTo>
                <a:cubicBezTo>
                  <a:pt x="385655" y="16150304"/>
                  <a:pt x="405167" y="16139976"/>
                  <a:pt x="430418" y="16138829"/>
                </a:cubicBezTo>
                <a:cubicBezTo>
                  <a:pt x="444191" y="16138829"/>
                  <a:pt x="461408" y="16133092"/>
                  <a:pt x="471738" y="16123911"/>
                </a:cubicBezTo>
                <a:cubicBezTo>
                  <a:pt x="548640" y="16057356"/>
                  <a:pt x="615211" y="16068831"/>
                  <a:pt x="689817" y="16112436"/>
                </a:cubicBezTo>
                <a:cubicBezTo>
                  <a:pt x="728841" y="16135386"/>
                  <a:pt x="763275" y="16167516"/>
                  <a:pt x="800004" y="16195056"/>
                </a:cubicBezTo>
                <a:cubicBezTo>
                  <a:pt x="804595" y="16198500"/>
                  <a:pt x="811481" y="16201942"/>
                  <a:pt x="812629" y="16207680"/>
                </a:cubicBezTo>
                <a:cubicBezTo>
                  <a:pt x="825255" y="16251284"/>
                  <a:pt x="859688" y="16248990"/>
                  <a:pt x="894122" y="16248990"/>
                </a:cubicBezTo>
                <a:cubicBezTo>
                  <a:pt x="913634" y="16248990"/>
                  <a:pt x="933146" y="16250137"/>
                  <a:pt x="952659" y="16253580"/>
                </a:cubicBezTo>
                <a:cubicBezTo>
                  <a:pt x="979058" y="16257022"/>
                  <a:pt x="1000865" y="16268498"/>
                  <a:pt x="1021525" y="16288005"/>
                </a:cubicBezTo>
                <a:cubicBezTo>
                  <a:pt x="1103018" y="16363740"/>
                  <a:pt x="1115643" y="16332758"/>
                  <a:pt x="1159259" y="16260464"/>
                </a:cubicBezTo>
                <a:cubicBezTo>
                  <a:pt x="1213205" y="16173254"/>
                  <a:pt x="1267151" y="16087191"/>
                  <a:pt x="1321096" y="15999980"/>
                </a:cubicBezTo>
                <a:cubicBezTo>
                  <a:pt x="1322244" y="15998833"/>
                  <a:pt x="1323392" y="15997686"/>
                  <a:pt x="1324540" y="15996538"/>
                </a:cubicBezTo>
                <a:cubicBezTo>
                  <a:pt x="1344052" y="15936868"/>
                  <a:pt x="1392259" y="15936868"/>
                  <a:pt x="1441613" y="15938015"/>
                </a:cubicBezTo>
                <a:cubicBezTo>
                  <a:pt x="1458830" y="15939162"/>
                  <a:pt x="1472603" y="15941458"/>
                  <a:pt x="1478342" y="15958670"/>
                </a:cubicBezTo>
                <a:cubicBezTo>
                  <a:pt x="1484081" y="15979325"/>
                  <a:pt x="1497855" y="15989653"/>
                  <a:pt x="1517367" y="15991948"/>
                </a:cubicBezTo>
                <a:cubicBezTo>
                  <a:pt x="1540323" y="15995390"/>
                  <a:pt x="1546061" y="16011456"/>
                  <a:pt x="1546061" y="16032110"/>
                </a:cubicBezTo>
                <a:cubicBezTo>
                  <a:pt x="1547209" y="16059651"/>
                  <a:pt x="1543766" y="16084896"/>
                  <a:pt x="1532288" y="16111288"/>
                </a:cubicBezTo>
                <a:cubicBezTo>
                  <a:pt x="1516219" y="16146862"/>
                  <a:pt x="1508185" y="16183582"/>
                  <a:pt x="1495559" y="16220302"/>
                </a:cubicBezTo>
                <a:cubicBezTo>
                  <a:pt x="1481786" y="16260464"/>
                  <a:pt x="1466865" y="16300628"/>
                  <a:pt x="1453091" y="16340790"/>
                </a:cubicBezTo>
                <a:cubicBezTo>
                  <a:pt x="1448500" y="16355708"/>
                  <a:pt x="1447352" y="16371773"/>
                  <a:pt x="1446204" y="16382100"/>
                </a:cubicBezTo>
                <a:cubicBezTo>
                  <a:pt x="1482933" y="16388986"/>
                  <a:pt x="1513924" y="16394723"/>
                  <a:pt x="1544914" y="16400460"/>
                </a:cubicBezTo>
                <a:cubicBezTo>
                  <a:pt x="1583938" y="16407346"/>
                  <a:pt x="1620667" y="16406198"/>
                  <a:pt x="1648214" y="16370626"/>
                </a:cubicBezTo>
                <a:cubicBezTo>
                  <a:pt x="1663135" y="16352266"/>
                  <a:pt x="1684943" y="16348823"/>
                  <a:pt x="1706751" y="16351118"/>
                </a:cubicBezTo>
                <a:cubicBezTo>
                  <a:pt x="1751514" y="16358003"/>
                  <a:pt x="1785948" y="16341938"/>
                  <a:pt x="1814642" y="16306365"/>
                </a:cubicBezTo>
                <a:cubicBezTo>
                  <a:pt x="1853667" y="16258170"/>
                  <a:pt x="1894987" y="16211122"/>
                  <a:pt x="1936307" y="16164074"/>
                </a:cubicBezTo>
                <a:cubicBezTo>
                  <a:pt x="1947785" y="16150304"/>
                  <a:pt x="1961558" y="16138829"/>
                  <a:pt x="1974184" y="16123911"/>
                </a:cubicBezTo>
                <a:cubicBezTo>
                  <a:pt x="1991400" y="16103256"/>
                  <a:pt x="2004026" y="16080306"/>
                  <a:pt x="2015504" y="16055060"/>
                </a:cubicBezTo>
                <a:cubicBezTo>
                  <a:pt x="2039607" y="16004570"/>
                  <a:pt x="2072893" y="15958670"/>
                  <a:pt x="2106179" y="15913917"/>
                </a:cubicBezTo>
                <a:cubicBezTo>
                  <a:pt x="2133725" y="15877197"/>
                  <a:pt x="2167011" y="15846214"/>
                  <a:pt x="2198001" y="15811789"/>
                </a:cubicBezTo>
                <a:cubicBezTo>
                  <a:pt x="2204888" y="15804904"/>
                  <a:pt x="2210626" y="15796872"/>
                  <a:pt x="2218661" y="15793429"/>
                </a:cubicBezTo>
                <a:cubicBezTo>
                  <a:pt x="2262277" y="15773921"/>
                  <a:pt x="2288676" y="15736054"/>
                  <a:pt x="2323109" y="15706218"/>
                </a:cubicBezTo>
                <a:cubicBezTo>
                  <a:pt x="2365577" y="15668350"/>
                  <a:pt x="2404602" y="15623598"/>
                  <a:pt x="2452808" y="15598352"/>
                </a:cubicBezTo>
                <a:cubicBezTo>
                  <a:pt x="2521675" y="15562780"/>
                  <a:pt x="2572177" y="15504257"/>
                  <a:pt x="2637601" y="15465242"/>
                </a:cubicBezTo>
                <a:cubicBezTo>
                  <a:pt x="2660557" y="15452619"/>
                  <a:pt x="2689251" y="15437702"/>
                  <a:pt x="2714503" y="15439996"/>
                </a:cubicBezTo>
                <a:cubicBezTo>
                  <a:pt x="2765005" y="15444586"/>
                  <a:pt x="2810916" y="15429669"/>
                  <a:pt x="2857975" y="15420488"/>
                </a:cubicBezTo>
                <a:cubicBezTo>
                  <a:pt x="2888965" y="15414751"/>
                  <a:pt x="2909625" y="15415898"/>
                  <a:pt x="2919955" y="15448029"/>
                </a:cubicBezTo>
                <a:cubicBezTo>
                  <a:pt x="2921103" y="15450324"/>
                  <a:pt x="2924547" y="15451472"/>
                  <a:pt x="2926842" y="15453766"/>
                </a:cubicBezTo>
                <a:cubicBezTo>
                  <a:pt x="2927990" y="15453766"/>
                  <a:pt x="2930285" y="15453766"/>
                  <a:pt x="2936024" y="15454914"/>
                </a:cubicBezTo>
                <a:cubicBezTo>
                  <a:pt x="2939468" y="15448029"/>
                  <a:pt x="2945207" y="15438849"/>
                  <a:pt x="2950946" y="15431964"/>
                </a:cubicBezTo>
                <a:cubicBezTo>
                  <a:pt x="2958980" y="15422784"/>
                  <a:pt x="2971606" y="15406718"/>
                  <a:pt x="2976197" y="15409014"/>
                </a:cubicBezTo>
                <a:cubicBezTo>
                  <a:pt x="3014073" y="15425078"/>
                  <a:pt x="3062280" y="15388358"/>
                  <a:pt x="3092123" y="15434259"/>
                </a:cubicBezTo>
                <a:cubicBezTo>
                  <a:pt x="3094418" y="15437702"/>
                  <a:pt x="3103600" y="15438849"/>
                  <a:pt x="3108191" y="15437702"/>
                </a:cubicBezTo>
                <a:cubicBezTo>
                  <a:pt x="3139181" y="15430816"/>
                  <a:pt x="3172467" y="15426226"/>
                  <a:pt x="3201162" y="15413604"/>
                </a:cubicBezTo>
                <a:cubicBezTo>
                  <a:pt x="3258551" y="15387211"/>
                  <a:pt x="3314792" y="15397538"/>
                  <a:pt x="3361851" y="15431964"/>
                </a:cubicBezTo>
                <a:cubicBezTo>
                  <a:pt x="3431866" y="15483602"/>
                  <a:pt x="3444491" y="15472126"/>
                  <a:pt x="3513358" y="15456062"/>
                </a:cubicBezTo>
                <a:cubicBezTo>
                  <a:pt x="3530575" y="15391801"/>
                  <a:pt x="3567304" y="15339016"/>
                  <a:pt x="3608624" y="15287378"/>
                </a:cubicBezTo>
                <a:cubicBezTo>
                  <a:pt x="3629284" y="15263280"/>
                  <a:pt x="3644205" y="15234592"/>
                  <a:pt x="3661422" y="15208200"/>
                </a:cubicBezTo>
                <a:cubicBezTo>
                  <a:pt x="3677491" y="15181807"/>
                  <a:pt x="3699299" y="15170332"/>
                  <a:pt x="3731437" y="15179512"/>
                </a:cubicBezTo>
                <a:cubicBezTo>
                  <a:pt x="3741767" y="15182954"/>
                  <a:pt x="3761279" y="15178364"/>
                  <a:pt x="3768166" y="15170332"/>
                </a:cubicBezTo>
                <a:cubicBezTo>
                  <a:pt x="3799156" y="15135906"/>
                  <a:pt x="3838180" y="15125579"/>
                  <a:pt x="3881796" y="15133612"/>
                </a:cubicBezTo>
                <a:cubicBezTo>
                  <a:pt x="3900161" y="15138202"/>
                  <a:pt x="3915082" y="15135906"/>
                  <a:pt x="3925412" y="15118694"/>
                </a:cubicBezTo>
                <a:cubicBezTo>
                  <a:pt x="3951811" y="15075088"/>
                  <a:pt x="3977062" y="15030336"/>
                  <a:pt x="4004609" y="14982140"/>
                </a:cubicBezTo>
                <a:cubicBezTo>
                  <a:pt x="4019530" y="14985583"/>
                  <a:pt x="4035599" y="14987878"/>
                  <a:pt x="4044781" y="14989026"/>
                </a:cubicBezTo>
                <a:cubicBezTo>
                  <a:pt x="4064293" y="14966076"/>
                  <a:pt x="4079214" y="14943126"/>
                  <a:pt x="4098726" y="14927060"/>
                </a:cubicBezTo>
                <a:cubicBezTo>
                  <a:pt x="4129717" y="14901815"/>
                  <a:pt x="4150377" y="14875422"/>
                  <a:pt x="4142342" y="14831817"/>
                </a:cubicBezTo>
                <a:cubicBezTo>
                  <a:pt x="4159559" y="14828374"/>
                  <a:pt x="4174480" y="14826080"/>
                  <a:pt x="4190549" y="14823784"/>
                </a:cubicBezTo>
                <a:cubicBezTo>
                  <a:pt x="4193993" y="14789359"/>
                  <a:pt x="4198583" y="14754934"/>
                  <a:pt x="4229573" y="14731984"/>
                </a:cubicBezTo>
                <a:cubicBezTo>
                  <a:pt x="4229573" y="14709034"/>
                  <a:pt x="4226130" y="14686084"/>
                  <a:pt x="4231869" y="14665428"/>
                </a:cubicBezTo>
                <a:cubicBezTo>
                  <a:pt x="4234165" y="14653953"/>
                  <a:pt x="4253677" y="14647068"/>
                  <a:pt x="4268598" y="14634446"/>
                </a:cubicBezTo>
                <a:cubicBezTo>
                  <a:pt x="4267450" y="14610348"/>
                  <a:pt x="4280076" y="14587398"/>
                  <a:pt x="4304180" y="14569038"/>
                </a:cubicBezTo>
                <a:cubicBezTo>
                  <a:pt x="4307624" y="14566742"/>
                  <a:pt x="4311066" y="14563300"/>
                  <a:pt x="4313361" y="14559858"/>
                </a:cubicBezTo>
                <a:cubicBezTo>
                  <a:pt x="4325988" y="14542645"/>
                  <a:pt x="4348943" y="14525432"/>
                  <a:pt x="4348943" y="14508220"/>
                </a:cubicBezTo>
                <a:cubicBezTo>
                  <a:pt x="4347795" y="14476090"/>
                  <a:pt x="4344352" y="14441664"/>
                  <a:pt x="4317954" y="14415272"/>
                </a:cubicBezTo>
                <a:cubicBezTo>
                  <a:pt x="4298440" y="14395764"/>
                  <a:pt x="4275485" y="14378551"/>
                  <a:pt x="4288110" y="14345274"/>
                </a:cubicBezTo>
                <a:cubicBezTo>
                  <a:pt x="4288110" y="14342978"/>
                  <a:pt x="4285815" y="14339536"/>
                  <a:pt x="4284667" y="14336094"/>
                </a:cubicBezTo>
                <a:cubicBezTo>
                  <a:pt x="4269746" y="14291340"/>
                  <a:pt x="4269746" y="14291340"/>
                  <a:pt x="4320248" y="14284456"/>
                </a:cubicBezTo>
                <a:cubicBezTo>
                  <a:pt x="4345499" y="14279866"/>
                  <a:pt x="4369603" y="14274128"/>
                  <a:pt x="4397149" y="14268390"/>
                </a:cubicBezTo>
                <a:cubicBezTo>
                  <a:pt x="4410923" y="14258063"/>
                  <a:pt x="4426993" y="14246588"/>
                  <a:pt x="4451095" y="14229375"/>
                </a:cubicBezTo>
                <a:cubicBezTo>
                  <a:pt x="4449947" y="14209868"/>
                  <a:pt x="4449947" y="14181180"/>
                  <a:pt x="4447653" y="14153640"/>
                </a:cubicBezTo>
                <a:cubicBezTo>
                  <a:pt x="4446504" y="14137574"/>
                  <a:pt x="4451095" y="14126100"/>
                  <a:pt x="4467164" y="14122657"/>
                </a:cubicBezTo>
                <a:cubicBezTo>
                  <a:pt x="4501598" y="14114624"/>
                  <a:pt x="4507337" y="14090526"/>
                  <a:pt x="4509632" y="14060692"/>
                </a:cubicBezTo>
                <a:cubicBezTo>
                  <a:pt x="4513075" y="14014791"/>
                  <a:pt x="4547509" y="13970038"/>
                  <a:pt x="4592272" y="13960858"/>
                </a:cubicBezTo>
                <a:cubicBezTo>
                  <a:pt x="4662287" y="13945940"/>
                  <a:pt x="4707051" y="13901188"/>
                  <a:pt x="4741484" y="13843812"/>
                </a:cubicBezTo>
                <a:cubicBezTo>
                  <a:pt x="4757553" y="13817420"/>
                  <a:pt x="4775917" y="13794470"/>
                  <a:pt x="4802316" y="13777257"/>
                </a:cubicBezTo>
                <a:cubicBezTo>
                  <a:pt x="4826420" y="13758897"/>
                  <a:pt x="4848228" y="13738242"/>
                  <a:pt x="4871183" y="13718734"/>
                </a:cubicBezTo>
                <a:cubicBezTo>
                  <a:pt x="4873479" y="13717586"/>
                  <a:pt x="4875774" y="13714144"/>
                  <a:pt x="4879218" y="13714144"/>
                </a:cubicBezTo>
                <a:cubicBezTo>
                  <a:pt x="4942345" y="13701522"/>
                  <a:pt x="4971040" y="13647588"/>
                  <a:pt x="5008917" y="13603983"/>
                </a:cubicBezTo>
                <a:cubicBezTo>
                  <a:pt x="5026134" y="13584476"/>
                  <a:pt x="5044500" y="13567263"/>
                  <a:pt x="5070897" y="13560378"/>
                </a:cubicBezTo>
                <a:cubicBezTo>
                  <a:pt x="5076636" y="13559230"/>
                  <a:pt x="5083524" y="13556936"/>
                  <a:pt x="5085820" y="13552346"/>
                </a:cubicBezTo>
                <a:cubicBezTo>
                  <a:pt x="5104183" y="13530542"/>
                  <a:pt x="5120252" y="13507592"/>
                  <a:pt x="5137471" y="13484642"/>
                </a:cubicBezTo>
                <a:cubicBezTo>
                  <a:pt x="5146651" y="13470872"/>
                  <a:pt x="5158129" y="13468577"/>
                  <a:pt x="5173050" y="13473168"/>
                </a:cubicBezTo>
                <a:cubicBezTo>
                  <a:pt x="5199449" y="13482348"/>
                  <a:pt x="5218961" y="13477758"/>
                  <a:pt x="5224700" y="13447922"/>
                </a:cubicBezTo>
                <a:cubicBezTo>
                  <a:pt x="5224700" y="13445627"/>
                  <a:pt x="5225849" y="13444480"/>
                  <a:pt x="5226997" y="13443332"/>
                </a:cubicBezTo>
                <a:cubicBezTo>
                  <a:pt x="5275203" y="13420382"/>
                  <a:pt x="5297010" y="13357269"/>
                  <a:pt x="5364729" y="13360712"/>
                </a:cubicBezTo>
                <a:cubicBezTo>
                  <a:pt x="5403755" y="13361859"/>
                  <a:pt x="5445075" y="13348089"/>
                  <a:pt x="5485247" y="13341204"/>
                </a:cubicBezTo>
                <a:cubicBezTo>
                  <a:pt x="5487542" y="13340056"/>
                  <a:pt x="5490985" y="13340056"/>
                  <a:pt x="5494429" y="13340056"/>
                </a:cubicBezTo>
                <a:cubicBezTo>
                  <a:pt x="5562148" y="13361859"/>
                  <a:pt x="5632162" y="13332024"/>
                  <a:pt x="5701029" y="13349236"/>
                </a:cubicBezTo>
                <a:cubicBezTo>
                  <a:pt x="5734315" y="13358416"/>
                  <a:pt x="5768749" y="13366449"/>
                  <a:pt x="5800886" y="13380219"/>
                </a:cubicBezTo>
                <a:cubicBezTo>
                  <a:pt x="5822694" y="13390546"/>
                  <a:pt x="5838763" y="13395136"/>
                  <a:pt x="5858276" y="13380219"/>
                </a:cubicBezTo>
                <a:cubicBezTo>
                  <a:pt x="5878936" y="13363006"/>
                  <a:pt x="5899595" y="13345794"/>
                  <a:pt x="5895004" y="13315959"/>
                </a:cubicBezTo>
                <a:cubicBezTo>
                  <a:pt x="5884674" y="13249403"/>
                  <a:pt x="5874344" y="13182848"/>
                  <a:pt x="5865162" y="13117440"/>
                </a:cubicBezTo>
                <a:cubicBezTo>
                  <a:pt x="5859423" y="13084162"/>
                  <a:pt x="5858276" y="13050884"/>
                  <a:pt x="5852536" y="13017606"/>
                </a:cubicBezTo>
                <a:cubicBezTo>
                  <a:pt x="5846798" y="12978591"/>
                  <a:pt x="5836468" y="12940724"/>
                  <a:pt x="5829581" y="12901708"/>
                </a:cubicBezTo>
                <a:cubicBezTo>
                  <a:pt x="5823842" y="12867283"/>
                  <a:pt x="5814660" y="12832858"/>
                  <a:pt x="5814660" y="12798432"/>
                </a:cubicBezTo>
                <a:cubicBezTo>
                  <a:pt x="5814660" y="12761712"/>
                  <a:pt x="5804330" y="12729582"/>
                  <a:pt x="5792853" y="12696304"/>
                </a:cubicBezTo>
                <a:cubicBezTo>
                  <a:pt x="5771044" y="12638929"/>
                  <a:pt x="5766453" y="12578111"/>
                  <a:pt x="5767601" y="12516146"/>
                </a:cubicBezTo>
                <a:cubicBezTo>
                  <a:pt x="5767601" y="12480573"/>
                  <a:pt x="5761863" y="12447295"/>
                  <a:pt x="5751533" y="12414017"/>
                </a:cubicBezTo>
                <a:cubicBezTo>
                  <a:pt x="5736611" y="12369264"/>
                  <a:pt x="5729724" y="12322216"/>
                  <a:pt x="5721689" y="12275169"/>
                </a:cubicBezTo>
                <a:cubicBezTo>
                  <a:pt x="5714803" y="12239596"/>
                  <a:pt x="5707917" y="12210908"/>
                  <a:pt x="5670041" y="12191400"/>
                </a:cubicBezTo>
                <a:cubicBezTo>
                  <a:pt x="5629867" y="12170746"/>
                  <a:pt x="5597730" y="12137468"/>
                  <a:pt x="5562148" y="12107632"/>
                </a:cubicBezTo>
                <a:cubicBezTo>
                  <a:pt x="5539192" y="12088125"/>
                  <a:pt x="5535749" y="12061732"/>
                  <a:pt x="5538044" y="12033044"/>
                </a:cubicBezTo>
                <a:cubicBezTo>
                  <a:pt x="5538044" y="12027307"/>
                  <a:pt x="5535749" y="12021569"/>
                  <a:pt x="5534601" y="12013537"/>
                </a:cubicBezTo>
                <a:cubicBezTo>
                  <a:pt x="5515089" y="12011242"/>
                  <a:pt x="5497872" y="12010094"/>
                  <a:pt x="5474917" y="12007799"/>
                </a:cubicBezTo>
                <a:cubicBezTo>
                  <a:pt x="5465735" y="11966489"/>
                  <a:pt x="5450813" y="11925179"/>
                  <a:pt x="5449665" y="11883868"/>
                </a:cubicBezTo>
                <a:cubicBezTo>
                  <a:pt x="5449665" y="11827640"/>
                  <a:pt x="5422119" y="11778298"/>
                  <a:pt x="5415232" y="11724365"/>
                </a:cubicBezTo>
                <a:cubicBezTo>
                  <a:pt x="5409493" y="11677317"/>
                  <a:pt x="5394572" y="11631416"/>
                  <a:pt x="5392276" y="11584369"/>
                </a:cubicBezTo>
                <a:cubicBezTo>
                  <a:pt x="5386538" y="11426012"/>
                  <a:pt x="5384242" y="11267656"/>
                  <a:pt x="5383094" y="11108153"/>
                </a:cubicBezTo>
                <a:cubicBezTo>
                  <a:pt x="5381946" y="11059958"/>
                  <a:pt x="5388833" y="11011762"/>
                  <a:pt x="5391128" y="10962419"/>
                </a:cubicBezTo>
                <a:cubicBezTo>
                  <a:pt x="5393424" y="10919962"/>
                  <a:pt x="5384242" y="10877504"/>
                  <a:pt x="5378503" y="10836193"/>
                </a:cubicBezTo>
                <a:cubicBezTo>
                  <a:pt x="5363582" y="10739803"/>
                  <a:pt x="5334888" y="10645707"/>
                  <a:pt x="5344069" y="10547021"/>
                </a:cubicBezTo>
                <a:cubicBezTo>
                  <a:pt x="5349808" y="10477023"/>
                  <a:pt x="5346366" y="10405878"/>
                  <a:pt x="5345218" y="10335880"/>
                </a:cubicBezTo>
                <a:cubicBezTo>
                  <a:pt x="5344069" y="10304897"/>
                  <a:pt x="5341774" y="10275062"/>
                  <a:pt x="5336036" y="10245227"/>
                </a:cubicBezTo>
                <a:cubicBezTo>
                  <a:pt x="5330296" y="10209654"/>
                  <a:pt x="5336036" y="10178671"/>
                  <a:pt x="5360138" y="10151131"/>
                </a:cubicBezTo>
                <a:cubicBezTo>
                  <a:pt x="5404902" y="10100641"/>
                  <a:pt x="5394572" y="10043265"/>
                  <a:pt x="5333739" y="10014578"/>
                </a:cubicBezTo>
                <a:cubicBezTo>
                  <a:pt x="5313079" y="10004250"/>
                  <a:pt x="5288976" y="9982447"/>
                  <a:pt x="5259134" y="10004250"/>
                </a:cubicBezTo>
                <a:cubicBezTo>
                  <a:pt x="5240769" y="10016872"/>
                  <a:pt x="5223553" y="9998512"/>
                  <a:pt x="5213223" y="9983595"/>
                </a:cubicBezTo>
                <a:cubicBezTo>
                  <a:pt x="5197153" y="9959497"/>
                  <a:pt x="5175347" y="9952612"/>
                  <a:pt x="5147799" y="9952612"/>
                </a:cubicBezTo>
                <a:cubicBezTo>
                  <a:pt x="5103036" y="9953760"/>
                  <a:pt x="5058272" y="9949170"/>
                  <a:pt x="5012361" y="9946874"/>
                </a:cubicBezTo>
                <a:cubicBezTo>
                  <a:pt x="5007770" y="9956055"/>
                  <a:pt x="5004327" y="9962940"/>
                  <a:pt x="5003178" y="9965235"/>
                </a:cubicBezTo>
                <a:cubicBezTo>
                  <a:pt x="4992848" y="9958350"/>
                  <a:pt x="4983667" y="9946874"/>
                  <a:pt x="4973337" y="9946874"/>
                </a:cubicBezTo>
                <a:cubicBezTo>
                  <a:pt x="4949233" y="9945727"/>
                  <a:pt x="4934312" y="9934252"/>
                  <a:pt x="4921685" y="9915892"/>
                </a:cubicBezTo>
                <a:cubicBezTo>
                  <a:pt x="4894139" y="9875729"/>
                  <a:pt x="4871183" y="9835566"/>
                  <a:pt x="4876922" y="9785076"/>
                </a:cubicBezTo>
                <a:cubicBezTo>
                  <a:pt x="4880365" y="9751798"/>
                  <a:pt x="4871183" y="9721963"/>
                  <a:pt x="4859705" y="9690980"/>
                </a:cubicBezTo>
                <a:cubicBezTo>
                  <a:pt x="4845932" y="9657702"/>
                  <a:pt x="4834454" y="9623277"/>
                  <a:pt x="4824124" y="9587704"/>
                </a:cubicBezTo>
                <a:cubicBezTo>
                  <a:pt x="4814942" y="9550984"/>
                  <a:pt x="4837898" y="9524591"/>
                  <a:pt x="4857410" y="9497051"/>
                </a:cubicBezTo>
                <a:cubicBezTo>
                  <a:pt x="4864296" y="9487871"/>
                  <a:pt x="4876922" y="9482133"/>
                  <a:pt x="4886104" y="9475248"/>
                </a:cubicBezTo>
                <a:cubicBezTo>
                  <a:pt x="4873479" y="9427053"/>
                  <a:pt x="4894139" y="9394923"/>
                  <a:pt x="4932015" y="9369678"/>
                </a:cubicBezTo>
                <a:cubicBezTo>
                  <a:pt x="4942345" y="9362793"/>
                  <a:pt x="4956119" y="9351318"/>
                  <a:pt x="4957267" y="9340990"/>
                </a:cubicBezTo>
                <a:cubicBezTo>
                  <a:pt x="4961858" y="9299680"/>
                  <a:pt x="4991701" y="9277877"/>
                  <a:pt x="5016952" y="9251484"/>
                </a:cubicBezTo>
                <a:cubicBezTo>
                  <a:pt x="5021543" y="9248042"/>
                  <a:pt x="5027282" y="9244599"/>
                  <a:pt x="5030725" y="9240009"/>
                </a:cubicBezTo>
                <a:cubicBezTo>
                  <a:pt x="5064299" y="9191814"/>
                  <a:pt x="5110137" y="9181056"/>
                  <a:pt x="5159044" y="9180626"/>
                </a:cubicBezTo>
                <a:close/>
                <a:moveTo>
                  <a:pt x="12028749" y="5372807"/>
                </a:moveTo>
                <a:cubicBezTo>
                  <a:pt x="12037932" y="5370512"/>
                  <a:pt x="12052852" y="5381987"/>
                  <a:pt x="12062034" y="5388871"/>
                </a:cubicBezTo>
                <a:cubicBezTo>
                  <a:pt x="12068921" y="5394608"/>
                  <a:pt x="12071216" y="5404935"/>
                  <a:pt x="12078103" y="5417558"/>
                </a:cubicBezTo>
                <a:cubicBezTo>
                  <a:pt x="12101058" y="5410673"/>
                  <a:pt x="12124014" y="5403788"/>
                  <a:pt x="12146969" y="5398051"/>
                </a:cubicBezTo>
                <a:cubicBezTo>
                  <a:pt x="12161890" y="5393461"/>
                  <a:pt x="12179106" y="5391166"/>
                  <a:pt x="12195175" y="5388871"/>
                </a:cubicBezTo>
                <a:cubicBezTo>
                  <a:pt x="12195175" y="6312555"/>
                  <a:pt x="12195175" y="7237386"/>
                  <a:pt x="12195175" y="8161070"/>
                </a:cubicBezTo>
                <a:cubicBezTo>
                  <a:pt x="12172220" y="8159923"/>
                  <a:pt x="12150412" y="8156481"/>
                  <a:pt x="12127457" y="8159923"/>
                </a:cubicBezTo>
                <a:cubicBezTo>
                  <a:pt x="12087285" y="8164513"/>
                  <a:pt x="12084990" y="8164513"/>
                  <a:pt x="12066626" y="8116321"/>
                </a:cubicBezTo>
                <a:cubicBezTo>
                  <a:pt x="12033340" y="8116321"/>
                  <a:pt x="11997760" y="8115172"/>
                  <a:pt x="11961031" y="8117467"/>
                </a:cubicBezTo>
                <a:cubicBezTo>
                  <a:pt x="11938076" y="8118615"/>
                  <a:pt x="11913972" y="8130090"/>
                  <a:pt x="11891018" y="8111731"/>
                </a:cubicBezTo>
                <a:cubicBezTo>
                  <a:pt x="11888722" y="8109435"/>
                  <a:pt x="11881836" y="8108289"/>
                  <a:pt x="11878392" y="8109435"/>
                </a:cubicBezTo>
                <a:cubicBezTo>
                  <a:pt x="11824447" y="8128942"/>
                  <a:pt x="11771650" y="8103699"/>
                  <a:pt x="11718853" y="8107140"/>
                </a:cubicBezTo>
                <a:cubicBezTo>
                  <a:pt x="11701636" y="8107140"/>
                  <a:pt x="11684420" y="8096814"/>
                  <a:pt x="11667204" y="8092225"/>
                </a:cubicBezTo>
                <a:cubicBezTo>
                  <a:pt x="11644248" y="8086487"/>
                  <a:pt x="11620145" y="8081898"/>
                  <a:pt x="11597190" y="8078455"/>
                </a:cubicBezTo>
                <a:cubicBezTo>
                  <a:pt x="11584564" y="8077307"/>
                  <a:pt x="11571939" y="8080749"/>
                  <a:pt x="11560462" y="8078455"/>
                </a:cubicBezTo>
                <a:cubicBezTo>
                  <a:pt x="11529472" y="8069275"/>
                  <a:pt x="11504221" y="8076161"/>
                  <a:pt x="11473232" y="8086487"/>
                </a:cubicBezTo>
                <a:cubicBezTo>
                  <a:pt x="11431912" y="8101403"/>
                  <a:pt x="11383706" y="8096814"/>
                  <a:pt x="11335500" y="8101403"/>
                </a:cubicBezTo>
                <a:cubicBezTo>
                  <a:pt x="11332056" y="8083044"/>
                  <a:pt x="11329760" y="8070423"/>
                  <a:pt x="11328613" y="8061244"/>
                </a:cubicBezTo>
                <a:cubicBezTo>
                  <a:pt x="11299919" y="8052064"/>
                  <a:pt x="11276964" y="8039443"/>
                  <a:pt x="11251712" y="8038295"/>
                </a:cubicBezTo>
                <a:cubicBezTo>
                  <a:pt x="11218428" y="8034852"/>
                  <a:pt x="11185142" y="8017641"/>
                  <a:pt x="11149562" y="8038295"/>
                </a:cubicBezTo>
                <a:cubicBezTo>
                  <a:pt x="11131198" y="8048621"/>
                  <a:pt x="11104799" y="8044032"/>
                  <a:pt x="11079548" y="8046327"/>
                </a:cubicBezTo>
                <a:cubicBezTo>
                  <a:pt x="11073810" y="8057802"/>
                  <a:pt x="11068070" y="8071571"/>
                  <a:pt x="11061184" y="8086487"/>
                </a:cubicBezTo>
                <a:cubicBezTo>
                  <a:pt x="11039376" y="8079603"/>
                  <a:pt x="11024456" y="8068128"/>
                  <a:pt x="11019864" y="8047475"/>
                </a:cubicBezTo>
                <a:cubicBezTo>
                  <a:pt x="11011830" y="8017641"/>
                  <a:pt x="10991170" y="8008461"/>
                  <a:pt x="10964772" y="8007315"/>
                </a:cubicBezTo>
                <a:cubicBezTo>
                  <a:pt x="10949850" y="8006167"/>
                  <a:pt x="10933782" y="8005020"/>
                  <a:pt x="10918861" y="8007315"/>
                </a:cubicBezTo>
                <a:cubicBezTo>
                  <a:pt x="10841961" y="8021084"/>
                  <a:pt x="10763913" y="8019936"/>
                  <a:pt x="10687012" y="8007315"/>
                </a:cubicBezTo>
                <a:cubicBezTo>
                  <a:pt x="10670944" y="8005020"/>
                  <a:pt x="10653728" y="8007315"/>
                  <a:pt x="10636511" y="8007315"/>
                </a:cubicBezTo>
                <a:cubicBezTo>
                  <a:pt x="10607817" y="8006167"/>
                  <a:pt x="10579123" y="8008461"/>
                  <a:pt x="10551576" y="7993545"/>
                </a:cubicBezTo>
                <a:cubicBezTo>
                  <a:pt x="10537804" y="7985513"/>
                  <a:pt x="10519439" y="7987808"/>
                  <a:pt x="10502222" y="7985513"/>
                </a:cubicBezTo>
                <a:cubicBezTo>
                  <a:pt x="10495336" y="7971744"/>
                  <a:pt x="10490745" y="7957975"/>
                  <a:pt x="10482710" y="7945353"/>
                </a:cubicBezTo>
                <a:cubicBezTo>
                  <a:pt x="10470086" y="7924699"/>
                  <a:pt x="10452869" y="7913225"/>
                  <a:pt x="10426470" y="7914372"/>
                </a:cubicBezTo>
                <a:cubicBezTo>
                  <a:pt x="10374821" y="7916667"/>
                  <a:pt x="10323172" y="7915520"/>
                  <a:pt x="10265783" y="7915520"/>
                </a:cubicBezTo>
                <a:cubicBezTo>
                  <a:pt x="10271522" y="7933878"/>
                  <a:pt x="10274965" y="7948795"/>
                  <a:pt x="10280704" y="7968301"/>
                </a:cubicBezTo>
                <a:cubicBezTo>
                  <a:pt x="10265783" y="7969449"/>
                  <a:pt x="10252010" y="7971744"/>
                  <a:pt x="10238237" y="7972892"/>
                </a:cubicBezTo>
                <a:cubicBezTo>
                  <a:pt x="10224464" y="7974039"/>
                  <a:pt x="10210690" y="7974039"/>
                  <a:pt x="10198065" y="7972892"/>
                </a:cubicBezTo>
                <a:cubicBezTo>
                  <a:pt x="10186588" y="7972892"/>
                  <a:pt x="10171666" y="7974039"/>
                  <a:pt x="10162484" y="7968301"/>
                </a:cubicBezTo>
                <a:cubicBezTo>
                  <a:pt x="10139529" y="7952237"/>
                  <a:pt x="10114278" y="7951090"/>
                  <a:pt x="10087880" y="7952237"/>
                </a:cubicBezTo>
                <a:cubicBezTo>
                  <a:pt x="10031639" y="7954532"/>
                  <a:pt x="9975399" y="7959122"/>
                  <a:pt x="9919158" y="7959122"/>
                </a:cubicBezTo>
                <a:cubicBezTo>
                  <a:pt x="9892760" y="7959122"/>
                  <a:pt x="9865214" y="7953385"/>
                  <a:pt x="9837667" y="7947648"/>
                </a:cubicBezTo>
                <a:cubicBezTo>
                  <a:pt x="9804382" y="7941911"/>
                  <a:pt x="9773392" y="7943058"/>
                  <a:pt x="9740107" y="7954532"/>
                </a:cubicBezTo>
                <a:cubicBezTo>
                  <a:pt x="9703379" y="7967154"/>
                  <a:pt x="9664355" y="7966007"/>
                  <a:pt x="9625331" y="7944205"/>
                </a:cubicBezTo>
                <a:cubicBezTo>
                  <a:pt x="9586307" y="7923552"/>
                  <a:pt x="9542692" y="7905193"/>
                  <a:pt x="9494486" y="7920109"/>
                </a:cubicBezTo>
                <a:cubicBezTo>
                  <a:pt x="9488747" y="7922404"/>
                  <a:pt x="9481860" y="7923552"/>
                  <a:pt x="9476121" y="7922404"/>
                </a:cubicBezTo>
                <a:cubicBezTo>
                  <a:pt x="9404960" y="7920109"/>
                  <a:pt x="9332651" y="7918962"/>
                  <a:pt x="9261490" y="7914372"/>
                </a:cubicBezTo>
                <a:cubicBezTo>
                  <a:pt x="9171964" y="7909782"/>
                  <a:pt x="9082438" y="7900602"/>
                  <a:pt x="8991765" y="7898308"/>
                </a:cubicBezTo>
                <a:cubicBezTo>
                  <a:pt x="8943559" y="7897161"/>
                  <a:pt x="8894205" y="7889129"/>
                  <a:pt x="8844851" y="7894866"/>
                </a:cubicBezTo>
                <a:cubicBezTo>
                  <a:pt x="8765655" y="7904045"/>
                  <a:pt x="8686460" y="7896013"/>
                  <a:pt x="8609559" y="7875360"/>
                </a:cubicBezTo>
                <a:cubicBezTo>
                  <a:pt x="8588900" y="7870770"/>
                  <a:pt x="8567092" y="7869622"/>
                  <a:pt x="8546432" y="7869622"/>
                </a:cubicBezTo>
                <a:cubicBezTo>
                  <a:pt x="8493635" y="7868474"/>
                  <a:pt x="8441986" y="7870770"/>
                  <a:pt x="8390336" y="7868474"/>
                </a:cubicBezTo>
                <a:cubicBezTo>
                  <a:pt x="8301959" y="7866179"/>
                  <a:pt x="8212433" y="7862738"/>
                  <a:pt x="8124055" y="7859296"/>
                </a:cubicBezTo>
                <a:cubicBezTo>
                  <a:pt x="8116021" y="7859296"/>
                  <a:pt x="8105691" y="7858147"/>
                  <a:pt x="8097657" y="7854706"/>
                </a:cubicBezTo>
                <a:cubicBezTo>
                  <a:pt x="8036825" y="7824873"/>
                  <a:pt x="7972550" y="7832905"/>
                  <a:pt x="7909423" y="7832905"/>
                </a:cubicBezTo>
                <a:cubicBezTo>
                  <a:pt x="7877286" y="7832905"/>
                  <a:pt x="7845148" y="7826019"/>
                  <a:pt x="7816454" y="7850115"/>
                </a:cubicBezTo>
                <a:cubicBezTo>
                  <a:pt x="7811863" y="7854706"/>
                  <a:pt x="7795795" y="7851264"/>
                  <a:pt x="7788908" y="7846674"/>
                </a:cubicBezTo>
                <a:cubicBezTo>
                  <a:pt x="7753327" y="7824873"/>
                  <a:pt x="7717747" y="7814546"/>
                  <a:pt x="7676427" y="7812250"/>
                </a:cubicBezTo>
                <a:cubicBezTo>
                  <a:pt x="7647733" y="7812250"/>
                  <a:pt x="7620187" y="7798482"/>
                  <a:pt x="7592640" y="7791596"/>
                </a:cubicBezTo>
                <a:cubicBezTo>
                  <a:pt x="7582310" y="7789302"/>
                  <a:pt x="7571981" y="7788155"/>
                  <a:pt x="7561651" y="7788155"/>
                </a:cubicBezTo>
                <a:cubicBezTo>
                  <a:pt x="7512297" y="7790450"/>
                  <a:pt x="7464091" y="7798482"/>
                  <a:pt x="7415885" y="7793891"/>
                </a:cubicBezTo>
                <a:cubicBezTo>
                  <a:pt x="7372270" y="7790450"/>
                  <a:pt x="7330950" y="7774386"/>
                  <a:pt x="7283892" y="7762911"/>
                </a:cubicBezTo>
                <a:cubicBezTo>
                  <a:pt x="7255198" y="7778975"/>
                  <a:pt x="7220765" y="7784712"/>
                  <a:pt x="7181741" y="7778975"/>
                </a:cubicBezTo>
                <a:cubicBezTo>
                  <a:pt x="7154194" y="7774386"/>
                  <a:pt x="7125500" y="7781270"/>
                  <a:pt x="7097954" y="7788155"/>
                </a:cubicBezTo>
                <a:cubicBezTo>
                  <a:pt x="7052043" y="7797334"/>
                  <a:pt x="7003837" y="7795039"/>
                  <a:pt x="6956779" y="7792744"/>
                </a:cubicBezTo>
                <a:cubicBezTo>
                  <a:pt x="6944154" y="7791596"/>
                  <a:pt x="6929233" y="7773238"/>
                  <a:pt x="6921198" y="7759468"/>
                </a:cubicBezTo>
                <a:cubicBezTo>
                  <a:pt x="6901686" y="7726193"/>
                  <a:pt x="6872992" y="7710129"/>
                  <a:pt x="6836264" y="7706687"/>
                </a:cubicBezTo>
                <a:cubicBezTo>
                  <a:pt x="6802979" y="7704392"/>
                  <a:pt x="6769693" y="7698655"/>
                  <a:pt x="6736408" y="7695212"/>
                </a:cubicBezTo>
                <a:cubicBezTo>
                  <a:pt x="6728374" y="7694064"/>
                  <a:pt x="6720339" y="7695212"/>
                  <a:pt x="6713453" y="7691770"/>
                </a:cubicBezTo>
                <a:cubicBezTo>
                  <a:pt x="6658360" y="7665379"/>
                  <a:pt x="6598676" y="7671116"/>
                  <a:pt x="6540141" y="7666527"/>
                </a:cubicBezTo>
                <a:cubicBezTo>
                  <a:pt x="6522924" y="7665379"/>
                  <a:pt x="6506855" y="7663084"/>
                  <a:pt x="6490787" y="7658495"/>
                </a:cubicBezTo>
                <a:cubicBezTo>
                  <a:pt x="6456354" y="7650463"/>
                  <a:pt x="6456354" y="7649315"/>
                  <a:pt x="6458649" y="7612597"/>
                </a:cubicBezTo>
                <a:cubicBezTo>
                  <a:pt x="6460945" y="7589649"/>
                  <a:pt x="6451763" y="7578174"/>
                  <a:pt x="6427660" y="7577026"/>
                </a:cubicBezTo>
                <a:cubicBezTo>
                  <a:pt x="6393227" y="7573585"/>
                  <a:pt x="6358794" y="7572437"/>
                  <a:pt x="6324361" y="7574732"/>
                </a:cubicBezTo>
                <a:cubicBezTo>
                  <a:pt x="6285337" y="7578174"/>
                  <a:pt x="6255495" y="7562110"/>
                  <a:pt x="6226801" y="7542603"/>
                </a:cubicBezTo>
                <a:cubicBezTo>
                  <a:pt x="6224505" y="7540309"/>
                  <a:pt x="6222210" y="7538014"/>
                  <a:pt x="6219914" y="7535719"/>
                </a:cubicBezTo>
                <a:cubicBezTo>
                  <a:pt x="6138423" y="7481790"/>
                  <a:pt x="6137275" y="7403765"/>
                  <a:pt x="6148753" y="7317707"/>
                </a:cubicBezTo>
                <a:cubicBezTo>
                  <a:pt x="6156787" y="7261482"/>
                  <a:pt x="6152196" y="7204111"/>
                  <a:pt x="6153344" y="7147886"/>
                </a:cubicBezTo>
                <a:cubicBezTo>
                  <a:pt x="6153344" y="7142150"/>
                  <a:pt x="6152196" y="7136413"/>
                  <a:pt x="6152196" y="7130675"/>
                </a:cubicBezTo>
                <a:cubicBezTo>
                  <a:pt x="6213028" y="7120349"/>
                  <a:pt x="6211880" y="7119200"/>
                  <a:pt x="6218767" y="7053797"/>
                </a:cubicBezTo>
                <a:cubicBezTo>
                  <a:pt x="6219914" y="7037733"/>
                  <a:pt x="6230244" y="7018227"/>
                  <a:pt x="6241722" y="7006752"/>
                </a:cubicBezTo>
                <a:cubicBezTo>
                  <a:pt x="6299110" y="6949381"/>
                  <a:pt x="6358794" y="6894304"/>
                  <a:pt x="6417330" y="6839227"/>
                </a:cubicBezTo>
                <a:cubicBezTo>
                  <a:pt x="6423069" y="6834638"/>
                  <a:pt x="6429955" y="6827753"/>
                  <a:pt x="6436842" y="6826606"/>
                </a:cubicBezTo>
                <a:cubicBezTo>
                  <a:pt x="6477013" y="6825458"/>
                  <a:pt x="6501117" y="6796772"/>
                  <a:pt x="6532106" y="6777266"/>
                </a:cubicBezTo>
                <a:cubicBezTo>
                  <a:pt x="6547027" y="6766939"/>
                  <a:pt x="6567687" y="6762349"/>
                  <a:pt x="6587199" y="6758907"/>
                </a:cubicBezTo>
                <a:cubicBezTo>
                  <a:pt x="6604415" y="6756612"/>
                  <a:pt x="6623927" y="6756612"/>
                  <a:pt x="6642292" y="6758907"/>
                </a:cubicBezTo>
                <a:cubicBezTo>
                  <a:pt x="6714601" y="6765791"/>
                  <a:pt x="6770841" y="6733663"/>
                  <a:pt x="6820195" y="6684324"/>
                </a:cubicBezTo>
                <a:cubicBezTo>
                  <a:pt x="6843150" y="6662523"/>
                  <a:pt x="6868401" y="6641868"/>
                  <a:pt x="6891356" y="6620068"/>
                </a:cubicBezTo>
                <a:cubicBezTo>
                  <a:pt x="6908573" y="6605150"/>
                  <a:pt x="6932676" y="6589086"/>
                  <a:pt x="6936119" y="6569581"/>
                </a:cubicBezTo>
                <a:cubicBezTo>
                  <a:pt x="6943006" y="6532862"/>
                  <a:pt x="6964813" y="6522536"/>
                  <a:pt x="6995803" y="6511061"/>
                </a:cubicBezTo>
                <a:cubicBezTo>
                  <a:pt x="7018758" y="6501882"/>
                  <a:pt x="7041713" y="6483522"/>
                  <a:pt x="7056634" y="6464017"/>
                </a:cubicBezTo>
                <a:cubicBezTo>
                  <a:pt x="7068112" y="6447953"/>
                  <a:pt x="7068112" y="6422708"/>
                  <a:pt x="7076146" y="6396318"/>
                </a:cubicBezTo>
                <a:cubicBezTo>
                  <a:pt x="7080737" y="6395171"/>
                  <a:pt x="7093363" y="6389434"/>
                  <a:pt x="7103693" y="6391728"/>
                </a:cubicBezTo>
                <a:cubicBezTo>
                  <a:pt x="7131239" y="6398612"/>
                  <a:pt x="7154194" y="6398612"/>
                  <a:pt x="7178297" y="6381401"/>
                </a:cubicBezTo>
                <a:cubicBezTo>
                  <a:pt x="7182889" y="6377959"/>
                  <a:pt x="7197809" y="6379107"/>
                  <a:pt x="7203548" y="6383696"/>
                </a:cubicBezTo>
                <a:cubicBezTo>
                  <a:pt x="7223060" y="6400907"/>
                  <a:pt x="7240277" y="6394023"/>
                  <a:pt x="7262084" y="6388286"/>
                </a:cubicBezTo>
                <a:cubicBezTo>
                  <a:pt x="7286187" y="6382548"/>
                  <a:pt x="7312586" y="6389434"/>
                  <a:pt x="7340132" y="6391728"/>
                </a:cubicBezTo>
                <a:cubicBezTo>
                  <a:pt x="7345871" y="6377959"/>
                  <a:pt x="7350462" y="6366484"/>
                  <a:pt x="7355053" y="6357305"/>
                </a:cubicBezTo>
                <a:cubicBezTo>
                  <a:pt x="7359644" y="6353863"/>
                  <a:pt x="7360792" y="6352715"/>
                  <a:pt x="7361940" y="6352715"/>
                </a:cubicBezTo>
                <a:cubicBezTo>
                  <a:pt x="7397520" y="6367632"/>
                  <a:pt x="7438840" y="6346978"/>
                  <a:pt x="7470977" y="6374516"/>
                </a:cubicBezTo>
                <a:cubicBezTo>
                  <a:pt x="7476716" y="6379107"/>
                  <a:pt x="7482455" y="6384843"/>
                  <a:pt x="7488194" y="6389434"/>
                </a:cubicBezTo>
                <a:cubicBezTo>
                  <a:pt x="7514592" y="6405498"/>
                  <a:pt x="7545582" y="6389434"/>
                  <a:pt x="7549025" y="6358452"/>
                </a:cubicBezTo>
                <a:cubicBezTo>
                  <a:pt x="7551321" y="6338946"/>
                  <a:pt x="7549025" y="6318292"/>
                  <a:pt x="7552469" y="6299933"/>
                </a:cubicBezTo>
                <a:cubicBezTo>
                  <a:pt x="7555912" y="6282722"/>
                  <a:pt x="7566242" y="6266658"/>
                  <a:pt x="7573128" y="6250594"/>
                </a:cubicBezTo>
                <a:cubicBezTo>
                  <a:pt x="7601822" y="6267805"/>
                  <a:pt x="7639699" y="6309113"/>
                  <a:pt x="7653472" y="6337799"/>
                </a:cubicBezTo>
                <a:cubicBezTo>
                  <a:pt x="7668393" y="6369927"/>
                  <a:pt x="7685609" y="6375664"/>
                  <a:pt x="7712008" y="6351568"/>
                </a:cubicBezTo>
                <a:cubicBezTo>
                  <a:pt x="7742997" y="6324029"/>
                  <a:pt x="7778578" y="6314850"/>
                  <a:pt x="7817602" y="6322882"/>
                </a:cubicBezTo>
                <a:cubicBezTo>
                  <a:pt x="7834819" y="6326324"/>
                  <a:pt x="7844001" y="6321735"/>
                  <a:pt x="7850887" y="6306818"/>
                </a:cubicBezTo>
                <a:cubicBezTo>
                  <a:pt x="7862365" y="6279280"/>
                  <a:pt x="7873843" y="6251741"/>
                  <a:pt x="7886468" y="6224203"/>
                </a:cubicBezTo>
                <a:cubicBezTo>
                  <a:pt x="7888764" y="6218465"/>
                  <a:pt x="7895650" y="6213876"/>
                  <a:pt x="7901389" y="6206992"/>
                </a:cubicBezTo>
                <a:cubicBezTo>
                  <a:pt x="7926640" y="6223056"/>
                  <a:pt x="7949595" y="6240267"/>
                  <a:pt x="7981732" y="6234529"/>
                </a:cubicBezTo>
                <a:cubicBezTo>
                  <a:pt x="7987471" y="6233383"/>
                  <a:pt x="7997801" y="6259773"/>
                  <a:pt x="8008131" y="6276985"/>
                </a:cubicBezTo>
                <a:cubicBezTo>
                  <a:pt x="8012722" y="6272395"/>
                  <a:pt x="8021904" y="6266658"/>
                  <a:pt x="8024200" y="6258626"/>
                </a:cubicBezTo>
                <a:cubicBezTo>
                  <a:pt x="8028791" y="6249447"/>
                  <a:pt x="8025347" y="6235677"/>
                  <a:pt x="8029939" y="6227645"/>
                </a:cubicBezTo>
                <a:cubicBezTo>
                  <a:pt x="8035677" y="6218465"/>
                  <a:pt x="8046007" y="6209286"/>
                  <a:pt x="8056337" y="6205844"/>
                </a:cubicBezTo>
                <a:cubicBezTo>
                  <a:pt x="8063224" y="6204697"/>
                  <a:pt x="8073554" y="6215024"/>
                  <a:pt x="8081588" y="6220761"/>
                </a:cubicBezTo>
                <a:cubicBezTo>
                  <a:pt x="8089622" y="6227645"/>
                  <a:pt x="8097657" y="6235677"/>
                  <a:pt x="8106839" y="6242562"/>
                </a:cubicBezTo>
                <a:cubicBezTo>
                  <a:pt x="8113725" y="6232235"/>
                  <a:pt x="8122907" y="6223056"/>
                  <a:pt x="8127498" y="6211581"/>
                </a:cubicBezTo>
                <a:cubicBezTo>
                  <a:pt x="8133237" y="6193222"/>
                  <a:pt x="8135533" y="6172569"/>
                  <a:pt x="8140124" y="6149619"/>
                </a:cubicBezTo>
                <a:cubicBezTo>
                  <a:pt x="8171114" y="6151914"/>
                  <a:pt x="8179148" y="6120934"/>
                  <a:pt x="8200955" y="6100280"/>
                </a:cubicBezTo>
                <a:cubicBezTo>
                  <a:pt x="8212433" y="6114050"/>
                  <a:pt x="8222763" y="6126671"/>
                  <a:pt x="8233093" y="6138146"/>
                </a:cubicBezTo>
                <a:cubicBezTo>
                  <a:pt x="8273264" y="6124376"/>
                  <a:pt x="8273264" y="6122082"/>
                  <a:pt x="8269821" y="6088806"/>
                </a:cubicBezTo>
                <a:cubicBezTo>
                  <a:pt x="8267526" y="6056678"/>
                  <a:pt x="8269821" y="6025697"/>
                  <a:pt x="8269821" y="5993568"/>
                </a:cubicBezTo>
                <a:cubicBezTo>
                  <a:pt x="8297368" y="5975210"/>
                  <a:pt x="8303106" y="6001601"/>
                  <a:pt x="8311141" y="6016518"/>
                </a:cubicBezTo>
                <a:cubicBezTo>
                  <a:pt x="8319175" y="6033729"/>
                  <a:pt x="8322618" y="6053235"/>
                  <a:pt x="8329505" y="6073889"/>
                </a:cubicBezTo>
                <a:cubicBezTo>
                  <a:pt x="8344426" y="6071594"/>
                  <a:pt x="8357051" y="6069299"/>
                  <a:pt x="8371972" y="6065857"/>
                </a:cubicBezTo>
                <a:cubicBezTo>
                  <a:pt x="8373120" y="6072742"/>
                  <a:pt x="8374268" y="6081921"/>
                  <a:pt x="8377711" y="6087658"/>
                </a:cubicBezTo>
                <a:cubicBezTo>
                  <a:pt x="8397223" y="6117491"/>
                  <a:pt x="8405257" y="6150767"/>
                  <a:pt x="8404110" y="6187485"/>
                </a:cubicBezTo>
                <a:cubicBezTo>
                  <a:pt x="8404110" y="6198960"/>
                  <a:pt x="8413292" y="6218465"/>
                  <a:pt x="8422474" y="6220761"/>
                </a:cubicBezTo>
                <a:cubicBezTo>
                  <a:pt x="8438542" y="6224203"/>
                  <a:pt x="8458054" y="6219613"/>
                  <a:pt x="8475271" y="6216171"/>
                </a:cubicBezTo>
                <a:cubicBezTo>
                  <a:pt x="8478714" y="6216171"/>
                  <a:pt x="8482158" y="6210433"/>
                  <a:pt x="8483305" y="6205844"/>
                </a:cubicBezTo>
                <a:cubicBezTo>
                  <a:pt x="8490192" y="6178306"/>
                  <a:pt x="8498226" y="6150767"/>
                  <a:pt x="8503965" y="6122082"/>
                </a:cubicBezTo>
                <a:cubicBezTo>
                  <a:pt x="8511999" y="6077331"/>
                  <a:pt x="8541841" y="6062415"/>
                  <a:pt x="8578570" y="6087658"/>
                </a:cubicBezTo>
                <a:cubicBezTo>
                  <a:pt x="8599230" y="6102575"/>
                  <a:pt x="8613002" y="6103722"/>
                  <a:pt x="8631367" y="6087658"/>
                </a:cubicBezTo>
                <a:cubicBezTo>
                  <a:pt x="8637106" y="6083069"/>
                  <a:pt x="8648583" y="6085363"/>
                  <a:pt x="8656618" y="6085363"/>
                </a:cubicBezTo>
                <a:cubicBezTo>
                  <a:pt x="8674982" y="6085363"/>
                  <a:pt x="8693346" y="6086511"/>
                  <a:pt x="8719745" y="6087658"/>
                </a:cubicBezTo>
                <a:cubicBezTo>
                  <a:pt x="8723188" y="6093395"/>
                  <a:pt x="8731222" y="6106018"/>
                  <a:pt x="8741552" y="6123229"/>
                </a:cubicBezTo>
                <a:cubicBezTo>
                  <a:pt x="8764508" y="6102575"/>
                  <a:pt x="8779428" y="6078479"/>
                  <a:pt x="8786315" y="6054383"/>
                </a:cubicBezTo>
                <a:cubicBezTo>
                  <a:pt x="8792054" y="6033729"/>
                  <a:pt x="8796645" y="6019960"/>
                  <a:pt x="8819600" y="6017665"/>
                </a:cubicBezTo>
                <a:cubicBezTo>
                  <a:pt x="8841408" y="6015370"/>
                  <a:pt x="8854033" y="6027992"/>
                  <a:pt x="8864363" y="6044056"/>
                </a:cubicBezTo>
                <a:cubicBezTo>
                  <a:pt x="8870102" y="6054383"/>
                  <a:pt x="8873545" y="6067005"/>
                  <a:pt x="8878136" y="6080774"/>
                </a:cubicBezTo>
                <a:cubicBezTo>
                  <a:pt x="8890762" y="6081921"/>
                  <a:pt x="8904535" y="6086511"/>
                  <a:pt x="8917160" y="6085363"/>
                </a:cubicBezTo>
                <a:cubicBezTo>
                  <a:pt x="8945854" y="6084216"/>
                  <a:pt x="8974548" y="6073889"/>
                  <a:pt x="8997504" y="6101427"/>
                </a:cubicBezTo>
                <a:cubicBezTo>
                  <a:pt x="8998652" y="6103722"/>
                  <a:pt x="9018164" y="6097985"/>
                  <a:pt x="9022754" y="6091101"/>
                </a:cubicBezTo>
                <a:cubicBezTo>
                  <a:pt x="9029641" y="6078479"/>
                  <a:pt x="9031936" y="6062415"/>
                  <a:pt x="9036528" y="6047498"/>
                </a:cubicBezTo>
                <a:cubicBezTo>
                  <a:pt x="9044562" y="6013075"/>
                  <a:pt x="9064074" y="6003896"/>
                  <a:pt x="9096212" y="6015370"/>
                </a:cubicBezTo>
                <a:cubicBezTo>
                  <a:pt x="9116871" y="6022255"/>
                  <a:pt x="9139826" y="6029139"/>
                  <a:pt x="9161634" y="6030287"/>
                </a:cubicBezTo>
                <a:cubicBezTo>
                  <a:pt x="9186885" y="6030287"/>
                  <a:pt x="9186885" y="6052088"/>
                  <a:pt x="9198362" y="6065857"/>
                </a:cubicBezTo>
                <a:cubicBezTo>
                  <a:pt x="9219022" y="6068152"/>
                  <a:pt x="9243125" y="6078479"/>
                  <a:pt x="9253455" y="6047498"/>
                </a:cubicBezTo>
                <a:cubicBezTo>
                  <a:pt x="9271819" y="6048646"/>
                  <a:pt x="9287888" y="6049793"/>
                  <a:pt x="9303957" y="6050940"/>
                </a:cubicBezTo>
                <a:cubicBezTo>
                  <a:pt x="9311991" y="6036024"/>
                  <a:pt x="9318878" y="6023402"/>
                  <a:pt x="9328060" y="6007338"/>
                </a:cubicBezTo>
                <a:cubicBezTo>
                  <a:pt x="9368232" y="6031434"/>
                  <a:pt x="9404960" y="6003896"/>
                  <a:pt x="9442836" y="6000454"/>
                </a:cubicBezTo>
                <a:cubicBezTo>
                  <a:pt x="9457757" y="5998159"/>
                  <a:pt x="9465792" y="5988979"/>
                  <a:pt x="9468087" y="5972915"/>
                </a:cubicBezTo>
                <a:cubicBezTo>
                  <a:pt x="9469235" y="5957999"/>
                  <a:pt x="9473826" y="5943081"/>
                  <a:pt x="9476121" y="5928165"/>
                </a:cubicBezTo>
                <a:cubicBezTo>
                  <a:pt x="9483008" y="5890300"/>
                  <a:pt x="9505963" y="5882268"/>
                  <a:pt x="9536953" y="5906364"/>
                </a:cubicBezTo>
                <a:cubicBezTo>
                  <a:pt x="9556465" y="5920133"/>
                  <a:pt x="9574829" y="5936197"/>
                  <a:pt x="9596636" y="5947672"/>
                </a:cubicBezTo>
                <a:cubicBezTo>
                  <a:pt x="9604671" y="5952261"/>
                  <a:pt x="9618444" y="5949967"/>
                  <a:pt x="9629922" y="5948819"/>
                </a:cubicBezTo>
                <a:cubicBezTo>
                  <a:pt x="9643695" y="5947672"/>
                  <a:pt x="9656320" y="5941935"/>
                  <a:pt x="9670094" y="5941935"/>
                </a:cubicBezTo>
                <a:cubicBezTo>
                  <a:pt x="9706822" y="5938492"/>
                  <a:pt x="9712561" y="5933903"/>
                  <a:pt x="9727482" y="5893742"/>
                </a:cubicBezTo>
                <a:cubicBezTo>
                  <a:pt x="9732073" y="5893742"/>
                  <a:pt x="9735516" y="5894889"/>
                  <a:pt x="9740107" y="5893742"/>
                </a:cubicBezTo>
                <a:cubicBezTo>
                  <a:pt x="9780279" y="5884562"/>
                  <a:pt x="9820451" y="5877678"/>
                  <a:pt x="9861770" y="5874236"/>
                </a:cubicBezTo>
                <a:cubicBezTo>
                  <a:pt x="9867509" y="5874236"/>
                  <a:pt x="9873248" y="5861614"/>
                  <a:pt x="9877839" y="5854729"/>
                </a:cubicBezTo>
                <a:cubicBezTo>
                  <a:pt x="9938670" y="5866204"/>
                  <a:pt x="9957034" y="5861614"/>
                  <a:pt x="9983433" y="5834076"/>
                </a:cubicBezTo>
                <a:cubicBezTo>
                  <a:pt x="10009832" y="5832928"/>
                  <a:pt x="10031639" y="5830633"/>
                  <a:pt x="10053447" y="5830633"/>
                </a:cubicBezTo>
                <a:cubicBezTo>
                  <a:pt x="10079846" y="5829486"/>
                  <a:pt x="10105096" y="5829486"/>
                  <a:pt x="10130347" y="5829486"/>
                </a:cubicBezTo>
                <a:cubicBezTo>
                  <a:pt x="10136086" y="5828338"/>
                  <a:pt x="10145268" y="5830633"/>
                  <a:pt x="10148711" y="5827191"/>
                </a:cubicBezTo>
                <a:cubicBezTo>
                  <a:pt x="10186588" y="5791621"/>
                  <a:pt x="10231350" y="5811127"/>
                  <a:pt x="10273818" y="5812274"/>
                </a:cubicBezTo>
                <a:cubicBezTo>
                  <a:pt x="10292182" y="5813422"/>
                  <a:pt x="10310546" y="5812274"/>
                  <a:pt x="10327762" y="5805390"/>
                </a:cubicBezTo>
                <a:cubicBezTo>
                  <a:pt x="10371378" y="5790473"/>
                  <a:pt x="10413845" y="5780146"/>
                  <a:pt x="10459756" y="5790473"/>
                </a:cubicBezTo>
                <a:cubicBezTo>
                  <a:pt x="10496484" y="5765230"/>
                  <a:pt x="10548133" y="5800800"/>
                  <a:pt x="10583714" y="5762935"/>
                </a:cubicBezTo>
                <a:cubicBezTo>
                  <a:pt x="10586010" y="5759493"/>
                  <a:pt x="10591748" y="5757198"/>
                  <a:pt x="10595192" y="5758345"/>
                </a:cubicBezTo>
                <a:cubicBezTo>
                  <a:pt x="10636511" y="5765230"/>
                  <a:pt x="10665205" y="5744575"/>
                  <a:pt x="10692752" y="5702120"/>
                </a:cubicBezTo>
                <a:cubicBezTo>
                  <a:pt x="10703082" y="5714743"/>
                  <a:pt x="10709968" y="5722775"/>
                  <a:pt x="10718002" y="5733102"/>
                </a:cubicBezTo>
                <a:cubicBezTo>
                  <a:pt x="10716854" y="5733102"/>
                  <a:pt x="10720298" y="5731954"/>
                  <a:pt x="10724889" y="5730807"/>
                </a:cubicBezTo>
                <a:cubicBezTo>
                  <a:pt x="10737514" y="5725070"/>
                  <a:pt x="10751288" y="5712447"/>
                  <a:pt x="10761618" y="5714743"/>
                </a:cubicBezTo>
                <a:cubicBezTo>
                  <a:pt x="10788016" y="5723922"/>
                  <a:pt x="10801789" y="5709006"/>
                  <a:pt x="10815562" y="5692942"/>
                </a:cubicBezTo>
                <a:cubicBezTo>
                  <a:pt x="10852291" y="5651633"/>
                  <a:pt x="10863768" y="5652781"/>
                  <a:pt x="10891314" y="5703268"/>
                </a:cubicBezTo>
                <a:cubicBezTo>
                  <a:pt x="10922304" y="5683762"/>
                  <a:pt x="10954442" y="5665403"/>
                  <a:pt x="10991170" y="5643601"/>
                </a:cubicBezTo>
                <a:cubicBezTo>
                  <a:pt x="10995762" y="5643601"/>
                  <a:pt x="11008386" y="5647044"/>
                  <a:pt x="11021012" y="5645896"/>
                </a:cubicBezTo>
                <a:cubicBezTo>
                  <a:pt x="11033638" y="5644749"/>
                  <a:pt x="11045115" y="5641307"/>
                  <a:pt x="11062332" y="5637864"/>
                </a:cubicBezTo>
                <a:cubicBezTo>
                  <a:pt x="11065775" y="5632128"/>
                  <a:pt x="11072662" y="5622948"/>
                  <a:pt x="11080696" y="5610326"/>
                </a:cubicBezTo>
                <a:cubicBezTo>
                  <a:pt x="11092174" y="5617211"/>
                  <a:pt x="11102504" y="5621800"/>
                  <a:pt x="11113981" y="5627537"/>
                </a:cubicBezTo>
                <a:cubicBezTo>
                  <a:pt x="11127754" y="5612621"/>
                  <a:pt x="11141528" y="5591967"/>
                  <a:pt x="11166778" y="5605736"/>
                </a:cubicBezTo>
                <a:cubicBezTo>
                  <a:pt x="11170222" y="5608031"/>
                  <a:pt x="11178256" y="5605736"/>
                  <a:pt x="11179404" y="5603441"/>
                </a:cubicBezTo>
                <a:cubicBezTo>
                  <a:pt x="11186290" y="5575903"/>
                  <a:pt x="11208098" y="5590820"/>
                  <a:pt x="11223018" y="5588525"/>
                </a:cubicBezTo>
                <a:cubicBezTo>
                  <a:pt x="11229905" y="5578198"/>
                  <a:pt x="11236792" y="5567871"/>
                  <a:pt x="11247122" y="5554102"/>
                </a:cubicBezTo>
                <a:cubicBezTo>
                  <a:pt x="11254008" y="5569019"/>
                  <a:pt x="11258600" y="5578198"/>
                  <a:pt x="11265486" y="5590820"/>
                </a:cubicBezTo>
                <a:cubicBezTo>
                  <a:pt x="11329760" y="5583935"/>
                  <a:pt x="11381410" y="5556397"/>
                  <a:pt x="11420434" y="5507057"/>
                </a:cubicBezTo>
                <a:cubicBezTo>
                  <a:pt x="11443390" y="5517384"/>
                  <a:pt x="11465197" y="5526564"/>
                  <a:pt x="11487004" y="5535743"/>
                </a:cubicBezTo>
                <a:cubicBezTo>
                  <a:pt x="11497334" y="5520827"/>
                  <a:pt x="11503073" y="5507057"/>
                  <a:pt x="11512255" y="5499025"/>
                </a:cubicBezTo>
                <a:cubicBezTo>
                  <a:pt x="11522585" y="5492141"/>
                  <a:pt x="11539802" y="5482961"/>
                  <a:pt x="11547836" y="5486404"/>
                </a:cubicBezTo>
                <a:cubicBezTo>
                  <a:pt x="11577678" y="5499025"/>
                  <a:pt x="11601781" y="5484109"/>
                  <a:pt x="11625884" y="5473782"/>
                </a:cubicBezTo>
                <a:cubicBezTo>
                  <a:pt x="11644248" y="5465750"/>
                  <a:pt x="11660317" y="5449686"/>
                  <a:pt x="11683272" y="5465750"/>
                </a:cubicBezTo>
                <a:cubicBezTo>
                  <a:pt x="11686716" y="5468045"/>
                  <a:pt x="11697046" y="5463454"/>
                  <a:pt x="11703932" y="5460013"/>
                </a:cubicBezTo>
                <a:cubicBezTo>
                  <a:pt x="11720000" y="5449686"/>
                  <a:pt x="11737217" y="5438211"/>
                  <a:pt x="11756729" y="5425590"/>
                </a:cubicBezTo>
                <a:cubicBezTo>
                  <a:pt x="11786571" y="5441654"/>
                  <a:pt x="11817560" y="5437063"/>
                  <a:pt x="11848550" y="5419852"/>
                </a:cubicBezTo>
                <a:cubicBezTo>
                  <a:pt x="11856584" y="5414115"/>
                  <a:pt x="11869210" y="5416410"/>
                  <a:pt x="11878392" y="5415262"/>
                </a:cubicBezTo>
                <a:cubicBezTo>
                  <a:pt x="11887574" y="5414115"/>
                  <a:pt x="11899052" y="5416410"/>
                  <a:pt x="11904790" y="5411820"/>
                </a:cubicBezTo>
                <a:cubicBezTo>
                  <a:pt x="11939224" y="5377397"/>
                  <a:pt x="11987430" y="5387724"/>
                  <a:pt x="12028749" y="5372807"/>
                </a:cubicBezTo>
                <a:close/>
                <a:moveTo>
                  <a:pt x="1148" y="0"/>
                </a:moveTo>
                <a:cubicBezTo>
                  <a:pt x="4065442" y="0"/>
                  <a:pt x="8130882" y="0"/>
                  <a:pt x="12195175" y="0"/>
                </a:cubicBezTo>
                <a:cubicBezTo>
                  <a:pt x="12195175" y="403998"/>
                  <a:pt x="12195175" y="807630"/>
                  <a:pt x="12195175" y="1211262"/>
                </a:cubicBezTo>
                <a:cubicBezTo>
                  <a:pt x="12172219" y="1211262"/>
                  <a:pt x="12149264" y="1210896"/>
                  <a:pt x="12126308" y="1210896"/>
                </a:cubicBezTo>
                <a:cubicBezTo>
                  <a:pt x="8109074" y="1210896"/>
                  <a:pt x="4091841" y="1210896"/>
                  <a:pt x="74606" y="1210896"/>
                </a:cubicBezTo>
                <a:cubicBezTo>
                  <a:pt x="52798" y="1210896"/>
                  <a:pt x="29843" y="1210896"/>
                  <a:pt x="3444" y="1210896"/>
                </a:cubicBezTo>
                <a:cubicBezTo>
                  <a:pt x="2296" y="1202464"/>
                  <a:pt x="0" y="1195865"/>
                  <a:pt x="0" y="1189266"/>
                </a:cubicBezTo>
                <a:cubicBezTo>
                  <a:pt x="0" y="946940"/>
                  <a:pt x="0" y="704248"/>
                  <a:pt x="0" y="461922"/>
                </a:cubicBezTo>
                <a:cubicBezTo>
                  <a:pt x="0" y="314180"/>
                  <a:pt x="0" y="166805"/>
                  <a:pt x="0" y="19063"/>
                </a:cubicBezTo>
                <a:cubicBezTo>
                  <a:pt x="0" y="12831"/>
                  <a:pt x="1148" y="6232"/>
                  <a:pt x="1148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0519990"/>
      </p:ext>
    </p:extLst>
  </p:cSld>
  <p:clrMapOvr>
    <a:masterClrMapping/>
  </p:clrMapOvr>
  <p:transition spd="slow">
    <p:push dir="u"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9F83D55-685A-43E6-A752-904E6A2E542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90" y="-11198213"/>
            <a:ext cx="9145191" cy="13694568"/>
          </a:xfrm>
          <a:custGeom>
            <a:avLst/>
            <a:gdLst>
              <a:gd name="connsiteX0" fmla="*/ 0 w 12193588"/>
              <a:gd name="connsiteY0" fmla="*/ 0 h 18259424"/>
              <a:gd name="connsiteX1" fmla="*/ 12193588 w 12193588"/>
              <a:gd name="connsiteY1" fmla="*/ 0 h 18259424"/>
              <a:gd name="connsiteX2" fmla="*/ 12193588 w 12193588"/>
              <a:gd name="connsiteY2" fmla="*/ 18259424 h 18259424"/>
              <a:gd name="connsiteX3" fmla="*/ 0 w 12193588"/>
              <a:gd name="connsiteY3" fmla="*/ 18259424 h 18259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8" h="18259424">
                <a:moveTo>
                  <a:pt x="0" y="0"/>
                </a:moveTo>
                <a:lnTo>
                  <a:pt x="12193588" y="0"/>
                </a:lnTo>
                <a:lnTo>
                  <a:pt x="12193588" y="18259424"/>
                </a:lnTo>
                <a:lnTo>
                  <a:pt x="0" y="18259424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86359060"/>
      </p:ext>
    </p:extLst>
  </p:cSld>
  <p:clrMapOvr>
    <a:masterClrMapping/>
  </p:clrMapOvr>
  <p:transition spd="slow">
    <p:push dir="u"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1E4D437-B1A7-4B7C-B052-4BEA282B85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557213" y="-5127347"/>
            <a:ext cx="10258425" cy="15398193"/>
          </a:xfrm>
          <a:custGeom>
            <a:avLst/>
            <a:gdLst>
              <a:gd name="connsiteX0" fmla="*/ 0 w 13677900"/>
              <a:gd name="connsiteY0" fmla="*/ 0 h 20530924"/>
              <a:gd name="connsiteX1" fmla="*/ 13677900 w 13677900"/>
              <a:gd name="connsiteY1" fmla="*/ 0 h 20530924"/>
              <a:gd name="connsiteX2" fmla="*/ 13677900 w 13677900"/>
              <a:gd name="connsiteY2" fmla="*/ 20530924 h 20530924"/>
              <a:gd name="connsiteX3" fmla="*/ 0 w 13677900"/>
              <a:gd name="connsiteY3" fmla="*/ 20530924 h 20530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77900" h="20530924">
                <a:moveTo>
                  <a:pt x="0" y="0"/>
                </a:moveTo>
                <a:lnTo>
                  <a:pt x="13677900" y="0"/>
                </a:lnTo>
                <a:lnTo>
                  <a:pt x="13677900" y="20530924"/>
                </a:lnTo>
                <a:lnTo>
                  <a:pt x="0" y="20530924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C6AC993-02BC-4FE0-8E3B-224BB415A771}"/>
              </a:ext>
            </a:extLst>
          </p:cNvPr>
          <p:cNvSpPr/>
          <p:nvPr userDrawn="1"/>
        </p:nvSpPr>
        <p:spPr>
          <a:xfrm>
            <a:off x="0" y="5127347"/>
            <a:ext cx="9144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 dirty="0">
              <a:latin typeface="Open Sans" panose="020B0606030504020204" pitchFamily="34" charset="0"/>
            </a:endParaRPr>
          </a:p>
        </p:txBody>
      </p:sp>
      <p:sp>
        <p:nvSpPr>
          <p:cNvPr id="17" name="Rectangle 16" hidden="1">
            <a:extLst>
              <a:ext uri="{FF2B5EF4-FFF2-40B4-BE49-F238E27FC236}">
                <a16:creationId xmlns:a16="http://schemas.microsoft.com/office/drawing/2014/main" id="{27EEE142-B854-469F-9C76-D5512E8DE735}"/>
              </a:ext>
            </a:extLst>
          </p:cNvPr>
          <p:cNvSpPr/>
          <p:nvPr userDrawn="1"/>
        </p:nvSpPr>
        <p:spPr>
          <a:xfrm>
            <a:off x="0" y="-16154"/>
            <a:ext cx="9144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465038"/>
      </p:ext>
    </p:extLst>
  </p:cSld>
  <p:clrMapOvr>
    <a:masterClrMapping/>
  </p:clrMapOvr>
  <p:transition spd="slow">
    <p:push dir="u"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1E4D437-B1A7-4B7C-B052-4BEA282B85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557213" y="-10254693"/>
            <a:ext cx="10258425" cy="15398193"/>
          </a:xfrm>
          <a:custGeom>
            <a:avLst/>
            <a:gdLst>
              <a:gd name="connsiteX0" fmla="*/ 0 w 13677900"/>
              <a:gd name="connsiteY0" fmla="*/ 0 h 20530924"/>
              <a:gd name="connsiteX1" fmla="*/ 13677900 w 13677900"/>
              <a:gd name="connsiteY1" fmla="*/ 0 h 20530924"/>
              <a:gd name="connsiteX2" fmla="*/ 13677900 w 13677900"/>
              <a:gd name="connsiteY2" fmla="*/ 20530924 h 20530924"/>
              <a:gd name="connsiteX3" fmla="*/ 0 w 13677900"/>
              <a:gd name="connsiteY3" fmla="*/ 20530924 h 20530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77900" h="20530924">
                <a:moveTo>
                  <a:pt x="0" y="0"/>
                </a:moveTo>
                <a:lnTo>
                  <a:pt x="13677900" y="0"/>
                </a:lnTo>
                <a:lnTo>
                  <a:pt x="13677900" y="20530924"/>
                </a:lnTo>
                <a:lnTo>
                  <a:pt x="0" y="20530924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C6AC993-02BC-4FE0-8E3B-224BB415A771}"/>
              </a:ext>
            </a:extLst>
          </p:cNvPr>
          <p:cNvSpPr/>
          <p:nvPr userDrawn="1"/>
        </p:nvSpPr>
        <p:spPr>
          <a:xfrm>
            <a:off x="0" y="5127347"/>
            <a:ext cx="9144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 dirty="0">
              <a:latin typeface="Open Sans" panose="020B0606030504020204" pitchFamily="34" charset="0"/>
            </a:endParaRPr>
          </a:p>
        </p:txBody>
      </p:sp>
      <p:sp>
        <p:nvSpPr>
          <p:cNvPr id="17" name="Rectangle 16" hidden="1">
            <a:extLst>
              <a:ext uri="{FF2B5EF4-FFF2-40B4-BE49-F238E27FC236}">
                <a16:creationId xmlns:a16="http://schemas.microsoft.com/office/drawing/2014/main" id="{27EEE142-B854-469F-9C76-D5512E8DE735}"/>
              </a:ext>
            </a:extLst>
          </p:cNvPr>
          <p:cNvSpPr/>
          <p:nvPr userDrawn="1"/>
        </p:nvSpPr>
        <p:spPr>
          <a:xfrm>
            <a:off x="0" y="-16154"/>
            <a:ext cx="9144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83105"/>
      </p:ext>
    </p:extLst>
  </p:cSld>
  <p:clrMapOvr>
    <a:masterClrMapping/>
  </p:clrMapOvr>
  <p:transition spd="slow">
    <p:push dir="u"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C6AC993-02BC-4FE0-8E3B-224BB415A771}"/>
              </a:ext>
            </a:extLst>
          </p:cNvPr>
          <p:cNvSpPr/>
          <p:nvPr userDrawn="1"/>
        </p:nvSpPr>
        <p:spPr>
          <a:xfrm>
            <a:off x="0" y="5127347"/>
            <a:ext cx="9144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 dirty="0">
              <a:latin typeface="Open Sans" panose="020B0606030504020204" pitchFamily="34" charset="0"/>
            </a:endParaRPr>
          </a:p>
        </p:txBody>
      </p:sp>
      <p:sp>
        <p:nvSpPr>
          <p:cNvPr id="17" name="Rectangle 16" hidden="1">
            <a:extLst>
              <a:ext uri="{FF2B5EF4-FFF2-40B4-BE49-F238E27FC236}">
                <a16:creationId xmlns:a16="http://schemas.microsoft.com/office/drawing/2014/main" id="{27EEE142-B854-469F-9C76-D5512E8DE735}"/>
              </a:ext>
            </a:extLst>
          </p:cNvPr>
          <p:cNvSpPr/>
          <p:nvPr userDrawn="1"/>
        </p:nvSpPr>
        <p:spPr>
          <a:xfrm>
            <a:off x="0" y="-16154"/>
            <a:ext cx="9144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 dirty="0">
              <a:latin typeface="Open Sans" panose="020B0606030504020204" pitchFamily="34" charset="0"/>
            </a:endParaRPr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21A58694-5838-4909-A440-BBBBE170DF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36935" y="-128588"/>
            <a:ext cx="9642864" cy="5420916"/>
          </a:xfrm>
          <a:custGeom>
            <a:avLst/>
            <a:gdLst>
              <a:gd name="connsiteX0" fmla="*/ 0 w 12857152"/>
              <a:gd name="connsiteY0" fmla="*/ 0 h 7227888"/>
              <a:gd name="connsiteX1" fmla="*/ 12852355 w 12857152"/>
              <a:gd name="connsiteY1" fmla="*/ 0 h 7227888"/>
              <a:gd name="connsiteX2" fmla="*/ 12852355 w 12857152"/>
              <a:gd name="connsiteY2" fmla="*/ 7227888 h 7227888"/>
              <a:gd name="connsiteX3" fmla="*/ 0 w 12857152"/>
              <a:gd name="connsiteY3" fmla="*/ 7227888 h 7227888"/>
              <a:gd name="connsiteX4" fmla="*/ 0 w 12857152"/>
              <a:gd name="connsiteY4" fmla="*/ 0 h 7227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57152" h="7227888">
                <a:moveTo>
                  <a:pt x="0" y="0"/>
                </a:moveTo>
                <a:cubicBezTo>
                  <a:pt x="4285185" y="0"/>
                  <a:pt x="8567171" y="0"/>
                  <a:pt x="12852355" y="0"/>
                </a:cubicBezTo>
                <a:cubicBezTo>
                  <a:pt x="12858751" y="19198"/>
                  <a:pt x="12858751" y="7195892"/>
                  <a:pt x="12852355" y="7227888"/>
                </a:cubicBezTo>
                <a:cubicBezTo>
                  <a:pt x="8570369" y="7227888"/>
                  <a:pt x="4285185" y="7227888"/>
                  <a:pt x="0" y="7227888"/>
                </a:cubicBezTo>
                <a:cubicBezTo>
                  <a:pt x="0" y="4818592"/>
                  <a:pt x="0" y="2409296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727A8444-A343-43C5-A546-B16F3CBE04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36936" y="-128589"/>
            <a:ext cx="9642864" cy="5420916"/>
          </a:xfrm>
          <a:custGeom>
            <a:avLst/>
            <a:gdLst>
              <a:gd name="connsiteX0" fmla="*/ 5599490 w 12857152"/>
              <a:gd name="connsiteY0" fmla="*/ 4667283 h 7227888"/>
              <a:gd name="connsiteX1" fmla="*/ 5459413 w 12857152"/>
              <a:gd name="connsiteY1" fmla="*/ 4668880 h 7227888"/>
              <a:gd name="connsiteX2" fmla="*/ 5459413 w 12857152"/>
              <a:gd name="connsiteY2" fmla="*/ 4694445 h 7227888"/>
              <a:gd name="connsiteX3" fmla="*/ 5465798 w 12857152"/>
              <a:gd name="connsiteY3" fmla="*/ 4748771 h 7227888"/>
              <a:gd name="connsiteX4" fmla="*/ 5465798 w 12857152"/>
              <a:gd name="connsiteY4" fmla="*/ 4879791 h 7227888"/>
              <a:gd name="connsiteX5" fmla="*/ 5465798 w 12857152"/>
              <a:gd name="connsiteY5" fmla="*/ 4908552 h 7227888"/>
              <a:gd name="connsiteX6" fmla="*/ 5472183 w 12857152"/>
              <a:gd name="connsiteY6" fmla="*/ 5020399 h 7227888"/>
              <a:gd name="connsiteX7" fmla="*/ 5465798 w 12857152"/>
              <a:gd name="connsiteY7" fmla="*/ 5202549 h 7227888"/>
              <a:gd name="connsiteX8" fmla="*/ 5468991 w 12857152"/>
              <a:gd name="connsiteY8" fmla="*/ 5304809 h 7227888"/>
              <a:gd name="connsiteX9" fmla="*/ 5491339 w 12857152"/>
              <a:gd name="connsiteY9" fmla="*/ 5343156 h 7227888"/>
              <a:gd name="connsiteX10" fmla="*/ 5504110 w 12857152"/>
              <a:gd name="connsiteY10" fmla="*/ 5375112 h 7227888"/>
              <a:gd name="connsiteX11" fmla="*/ 5475376 w 12857152"/>
              <a:gd name="connsiteY11" fmla="*/ 5381504 h 7227888"/>
              <a:gd name="connsiteX12" fmla="*/ 5497724 w 12857152"/>
              <a:gd name="connsiteY12" fmla="*/ 5400677 h 7227888"/>
              <a:gd name="connsiteX13" fmla="*/ 5635008 w 12857152"/>
              <a:gd name="connsiteY13" fmla="*/ 5394286 h 7227888"/>
              <a:gd name="connsiteX14" fmla="*/ 5724402 w 12857152"/>
              <a:gd name="connsiteY14" fmla="*/ 5387895 h 7227888"/>
              <a:gd name="connsiteX15" fmla="*/ 5743558 w 12857152"/>
              <a:gd name="connsiteY15" fmla="*/ 5362330 h 7227888"/>
              <a:gd name="connsiteX16" fmla="*/ 5708439 w 12857152"/>
              <a:gd name="connsiteY16" fmla="*/ 5359134 h 7227888"/>
              <a:gd name="connsiteX17" fmla="*/ 5718017 w 12857152"/>
              <a:gd name="connsiteY17" fmla="*/ 5336765 h 7227888"/>
              <a:gd name="connsiteX18" fmla="*/ 5740365 w 12857152"/>
              <a:gd name="connsiteY18" fmla="*/ 5292026 h 7227888"/>
              <a:gd name="connsiteX19" fmla="*/ 5740365 w 12857152"/>
              <a:gd name="connsiteY19" fmla="*/ 4694445 h 7227888"/>
              <a:gd name="connsiteX20" fmla="*/ 5737173 w 12857152"/>
              <a:gd name="connsiteY20" fmla="*/ 4675272 h 7227888"/>
              <a:gd name="connsiteX21" fmla="*/ 5599490 w 12857152"/>
              <a:gd name="connsiteY21" fmla="*/ 4667283 h 7227888"/>
              <a:gd name="connsiteX22" fmla="*/ 8196187 w 12857152"/>
              <a:gd name="connsiteY22" fmla="*/ 4656139 h 7227888"/>
              <a:gd name="connsiteX23" fmla="*/ 7966192 w 12857152"/>
              <a:gd name="connsiteY23" fmla="*/ 4659334 h 7227888"/>
              <a:gd name="connsiteX24" fmla="*/ 7962998 w 12857152"/>
              <a:gd name="connsiteY24" fmla="*/ 4662528 h 7227888"/>
              <a:gd name="connsiteX25" fmla="*/ 7947026 w 12857152"/>
              <a:gd name="connsiteY25" fmla="*/ 4678501 h 7227888"/>
              <a:gd name="connsiteX26" fmla="*/ 7956609 w 12857152"/>
              <a:gd name="connsiteY26" fmla="*/ 4777534 h 7227888"/>
              <a:gd name="connsiteX27" fmla="*/ 7969387 w 12857152"/>
              <a:gd name="connsiteY27" fmla="*/ 4870177 h 7227888"/>
              <a:gd name="connsiteX28" fmla="*/ 7975776 w 12857152"/>
              <a:gd name="connsiteY28" fmla="*/ 4943653 h 7227888"/>
              <a:gd name="connsiteX29" fmla="*/ 7985359 w 12857152"/>
              <a:gd name="connsiteY29" fmla="*/ 5068243 h 7227888"/>
              <a:gd name="connsiteX30" fmla="*/ 7985359 w 12857152"/>
              <a:gd name="connsiteY30" fmla="*/ 5096994 h 7227888"/>
              <a:gd name="connsiteX31" fmla="*/ 7994942 w 12857152"/>
              <a:gd name="connsiteY31" fmla="*/ 5272697 h 7227888"/>
              <a:gd name="connsiteX32" fmla="*/ 7998136 w 12857152"/>
              <a:gd name="connsiteY32" fmla="*/ 5403676 h 7227888"/>
              <a:gd name="connsiteX33" fmla="*/ 8001330 w 12857152"/>
              <a:gd name="connsiteY33" fmla="*/ 5432427 h 7227888"/>
              <a:gd name="connsiteX34" fmla="*/ 8062023 w 12857152"/>
              <a:gd name="connsiteY34" fmla="*/ 5429233 h 7227888"/>
              <a:gd name="connsiteX35" fmla="*/ 8161049 w 12857152"/>
              <a:gd name="connsiteY35" fmla="*/ 5422843 h 7227888"/>
              <a:gd name="connsiteX36" fmla="*/ 8183409 w 12857152"/>
              <a:gd name="connsiteY36" fmla="*/ 5416454 h 7227888"/>
              <a:gd name="connsiteX37" fmla="*/ 8192992 w 12857152"/>
              <a:gd name="connsiteY37" fmla="*/ 5397287 h 7227888"/>
              <a:gd name="connsiteX38" fmla="*/ 8164243 w 12857152"/>
              <a:gd name="connsiteY38" fmla="*/ 5390897 h 7227888"/>
              <a:gd name="connsiteX39" fmla="*/ 8161049 w 12857152"/>
              <a:gd name="connsiteY39" fmla="*/ 5365341 h 7227888"/>
              <a:gd name="connsiteX40" fmla="*/ 8183409 w 12857152"/>
              <a:gd name="connsiteY40" fmla="*/ 5342978 h 7227888"/>
              <a:gd name="connsiteX41" fmla="*/ 8199381 w 12857152"/>
              <a:gd name="connsiteY41" fmla="*/ 5307838 h 7227888"/>
              <a:gd name="connsiteX42" fmla="*/ 8202576 w 12857152"/>
              <a:gd name="connsiteY42" fmla="*/ 5074632 h 7227888"/>
              <a:gd name="connsiteX43" fmla="*/ 8205770 w 12857152"/>
              <a:gd name="connsiteY43" fmla="*/ 4675307 h 7227888"/>
              <a:gd name="connsiteX44" fmla="*/ 8202576 w 12857152"/>
              <a:gd name="connsiteY44" fmla="*/ 4656139 h 7227888"/>
              <a:gd name="connsiteX45" fmla="*/ 8196187 w 12857152"/>
              <a:gd name="connsiteY45" fmla="*/ 4656139 h 7227888"/>
              <a:gd name="connsiteX46" fmla="*/ 4726250 w 12857152"/>
              <a:gd name="connsiteY46" fmla="*/ 4649789 h 7227888"/>
              <a:gd name="connsiteX47" fmla="*/ 4691063 w 12857152"/>
              <a:gd name="connsiteY47" fmla="*/ 4684933 h 7227888"/>
              <a:gd name="connsiteX48" fmla="*/ 4691063 w 12857152"/>
              <a:gd name="connsiteY48" fmla="*/ 4707296 h 7227888"/>
              <a:gd name="connsiteX49" fmla="*/ 4691063 w 12857152"/>
              <a:gd name="connsiteY49" fmla="*/ 5266394 h 7227888"/>
              <a:gd name="connsiteX50" fmla="*/ 4748643 w 12857152"/>
              <a:gd name="connsiteY50" fmla="*/ 5355850 h 7227888"/>
              <a:gd name="connsiteX51" fmla="*/ 4771036 w 12857152"/>
              <a:gd name="connsiteY51" fmla="*/ 5381409 h 7227888"/>
              <a:gd name="connsiteX52" fmla="*/ 4812621 w 12857152"/>
              <a:gd name="connsiteY52" fmla="*/ 5416552 h 7227888"/>
              <a:gd name="connsiteX53" fmla="*/ 5074928 w 12857152"/>
              <a:gd name="connsiteY53" fmla="*/ 5416552 h 7227888"/>
              <a:gd name="connsiteX54" fmla="*/ 5081325 w 12857152"/>
              <a:gd name="connsiteY54" fmla="*/ 5413357 h 7227888"/>
              <a:gd name="connsiteX55" fmla="*/ 5078126 w 12857152"/>
              <a:gd name="connsiteY55" fmla="*/ 5390993 h 7227888"/>
              <a:gd name="connsiteX56" fmla="*/ 5033343 w 12857152"/>
              <a:gd name="connsiteY56" fmla="*/ 5365435 h 7227888"/>
              <a:gd name="connsiteX57" fmla="*/ 5042939 w 12857152"/>
              <a:gd name="connsiteY57" fmla="*/ 5359045 h 7227888"/>
              <a:gd name="connsiteX58" fmla="*/ 5084524 w 12857152"/>
              <a:gd name="connsiteY58" fmla="*/ 5298343 h 7227888"/>
              <a:gd name="connsiteX59" fmla="*/ 5074928 w 12857152"/>
              <a:gd name="connsiteY59" fmla="*/ 5202498 h 7227888"/>
              <a:gd name="connsiteX60" fmla="*/ 5074928 w 12857152"/>
              <a:gd name="connsiteY60" fmla="*/ 5036366 h 7227888"/>
              <a:gd name="connsiteX61" fmla="*/ 5081325 w 12857152"/>
              <a:gd name="connsiteY61" fmla="*/ 4953300 h 7227888"/>
              <a:gd name="connsiteX62" fmla="*/ 5097321 w 12857152"/>
              <a:gd name="connsiteY62" fmla="*/ 4825506 h 7227888"/>
              <a:gd name="connsiteX63" fmla="*/ 5103717 w 12857152"/>
              <a:gd name="connsiteY63" fmla="*/ 4764804 h 7227888"/>
              <a:gd name="connsiteX64" fmla="*/ 5116513 w 12857152"/>
              <a:gd name="connsiteY64" fmla="*/ 4662569 h 7227888"/>
              <a:gd name="connsiteX65" fmla="*/ 4930978 w 12857152"/>
              <a:gd name="connsiteY65" fmla="*/ 4656179 h 7227888"/>
              <a:gd name="connsiteX66" fmla="*/ 4828615 w 12857152"/>
              <a:gd name="connsiteY66" fmla="*/ 4656179 h 7227888"/>
              <a:gd name="connsiteX67" fmla="*/ 4726250 w 12857152"/>
              <a:gd name="connsiteY67" fmla="*/ 4649789 h 7227888"/>
              <a:gd name="connsiteX68" fmla="*/ 7300965 w 12857152"/>
              <a:gd name="connsiteY68" fmla="*/ 4633914 h 7227888"/>
              <a:gd name="connsiteX69" fmla="*/ 7297764 w 12857152"/>
              <a:gd name="connsiteY69" fmla="*/ 4653111 h 7227888"/>
              <a:gd name="connsiteX70" fmla="*/ 7297764 w 12857152"/>
              <a:gd name="connsiteY70" fmla="*/ 4803494 h 7227888"/>
              <a:gd name="connsiteX71" fmla="*/ 7307367 w 12857152"/>
              <a:gd name="connsiteY71" fmla="*/ 4957075 h 7227888"/>
              <a:gd name="connsiteX72" fmla="*/ 7310568 w 12857152"/>
              <a:gd name="connsiteY72" fmla="*/ 5181048 h 7227888"/>
              <a:gd name="connsiteX73" fmla="*/ 7320171 w 12857152"/>
              <a:gd name="connsiteY73" fmla="*/ 5360226 h 7227888"/>
              <a:gd name="connsiteX74" fmla="*/ 7326573 w 12857152"/>
              <a:gd name="connsiteY74" fmla="*/ 5382624 h 7227888"/>
              <a:gd name="connsiteX75" fmla="*/ 7323372 w 12857152"/>
              <a:gd name="connsiteY75" fmla="*/ 5430618 h 7227888"/>
              <a:gd name="connsiteX76" fmla="*/ 7320171 w 12857152"/>
              <a:gd name="connsiteY76" fmla="*/ 5443416 h 7227888"/>
              <a:gd name="connsiteX77" fmla="*/ 7332975 w 12857152"/>
              <a:gd name="connsiteY77" fmla="*/ 5453015 h 7227888"/>
              <a:gd name="connsiteX78" fmla="*/ 7345779 w 12857152"/>
              <a:gd name="connsiteY78" fmla="*/ 5453015 h 7227888"/>
              <a:gd name="connsiteX79" fmla="*/ 7451413 w 12857152"/>
              <a:gd name="connsiteY79" fmla="*/ 5456215 h 7227888"/>
              <a:gd name="connsiteX80" fmla="*/ 7470620 w 12857152"/>
              <a:gd name="connsiteY80" fmla="*/ 5456215 h 7227888"/>
              <a:gd name="connsiteX81" fmla="*/ 7489826 w 12857152"/>
              <a:gd name="connsiteY81" fmla="*/ 5433817 h 7227888"/>
              <a:gd name="connsiteX82" fmla="*/ 7480223 w 12857152"/>
              <a:gd name="connsiteY82" fmla="*/ 5344228 h 7227888"/>
              <a:gd name="connsiteX83" fmla="*/ 7473821 w 12857152"/>
              <a:gd name="connsiteY83" fmla="*/ 5289835 h 7227888"/>
              <a:gd name="connsiteX84" fmla="*/ 7461016 w 12857152"/>
              <a:gd name="connsiteY84" fmla="*/ 5152251 h 7227888"/>
              <a:gd name="connsiteX85" fmla="*/ 7457815 w 12857152"/>
              <a:gd name="connsiteY85" fmla="*/ 5136253 h 7227888"/>
              <a:gd name="connsiteX86" fmla="*/ 7464217 w 12857152"/>
              <a:gd name="connsiteY86" fmla="*/ 4918680 h 7227888"/>
              <a:gd name="connsiteX87" fmla="*/ 7470620 w 12857152"/>
              <a:gd name="connsiteY87" fmla="*/ 4739501 h 7227888"/>
              <a:gd name="connsiteX88" fmla="*/ 7473821 w 12857152"/>
              <a:gd name="connsiteY88" fmla="*/ 4662711 h 7227888"/>
              <a:gd name="connsiteX89" fmla="*/ 7473821 w 12857152"/>
              <a:gd name="connsiteY89" fmla="*/ 4646712 h 7227888"/>
              <a:gd name="connsiteX90" fmla="*/ 7300965 w 12857152"/>
              <a:gd name="connsiteY90" fmla="*/ 4633914 h 7227888"/>
              <a:gd name="connsiteX91" fmla="*/ 7483425 w 12857152"/>
              <a:gd name="connsiteY91" fmla="*/ 3998914 h 7227888"/>
              <a:gd name="connsiteX92" fmla="*/ 7454623 w 12857152"/>
              <a:gd name="connsiteY92" fmla="*/ 4018118 h 7227888"/>
              <a:gd name="connsiteX93" fmla="*/ 7419421 w 12857152"/>
              <a:gd name="connsiteY93" fmla="*/ 4021318 h 7227888"/>
              <a:gd name="connsiteX94" fmla="*/ 7397020 w 12857152"/>
              <a:gd name="connsiteY94" fmla="*/ 4110935 h 7227888"/>
              <a:gd name="connsiteX95" fmla="*/ 7291413 w 12857152"/>
              <a:gd name="connsiteY95" fmla="*/ 4110935 h 7227888"/>
              <a:gd name="connsiteX96" fmla="*/ 7291413 w 12857152"/>
              <a:gd name="connsiteY96" fmla="*/ 4251762 h 7227888"/>
              <a:gd name="connsiteX97" fmla="*/ 7310614 w 12857152"/>
              <a:gd name="connsiteY97" fmla="*/ 4309373 h 7227888"/>
              <a:gd name="connsiteX98" fmla="*/ 7320215 w 12857152"/>
              <a:gd name="connsiteY98" fmla="*/ 4341379 h 7227888"/>
              <a:gd name="connsiteX99" fmla="*/ 7291413 w 12857152"/>
              <a:gd name="connsiteY99" fmla="*/ 4344579 h 7227888"/>
              <a:gd name="connsiteX100" fmla="*/ 7291413 w 12857152"/>
              <a:gd name="connsiteY100" fmla="*/ 4357382 h 7227888"/>
              <a:gd name="connsiteX101" fmla="*/ 7291413 w 12857152"/>
              <a:gd name="connsiteY101" fmla="*/ 4373385 h 7227888"/>
              <a:gd name="connsiteX102" fmla="*/ 7477025 w 12857152"/>
              <a:gd name="connsiteY102" fmla="*/ 4382986 h 7227888"/>
              <a:gd name="connsiteX103" fmla="*/ 7477025 w 12857152"/>
              <a:gd name="connsiteY103" fmla="*/ 4347780 h 7227888"/>
              <a:gd name="connsiteX104" fmla="*/ 7483425 w 12857152"/>
              <a:gd name="connsiteY104" fmla="*/ 4101333 h 7227888"/>
              <a:gd name="connsiteX105" fmla="*/ 7486626 w 12857152"/>
              <a:gd name="connsiteY105" fmla="*/ 4078929 h 7227888"/>
              <a:gd name="connsiteX106" fmla="*/ 7483425 w 12857152"/>
              <a:gd name="connsiteY106" fmla="*/ 3998914 h 7227888"/>
              <a:gd name="connsiteX107" fmla="*/ 6146190 w 12857152"/>
              <a:gd name="connsiteY107" fmla="*/ 2800351 h 7227888"/>
              <a:gd name="connsiteX108" fmla="*/ 6047135 w 12857152"/>
              <a:gd name="connsiteY108" fmla="*/ 2803551 h 7227888"/>
              <a:gd name="connsiteX109" fmla="*/ 5909734 w 12857152"/>
              <a:gd name="connsiteY109" fmla="*/ 2809952 h 7227888"/>
              <a:gd name="connsiteX110" fmla="*/ 5698840 w 12857152"/>
              <a:gd name="connsiteY110" fmla="*/ 2816353 h 7227888"/>
              <a:gd name="connsiteX111" fmla="*/ 5574222 w 12857152"/>
              <a:gd name="connsiteY111" fmla="*/ 2822754 h 7227888"/>
              <a:gd name="connsiteX112" fmla="*/ 5567831 w 12857152"/>
              <a:gd name="connsiteY112" fmla="*/ 2825954 h 7227888"/>
              <a:gd name="connsiteX113" fmla="*/ 5567831 w 12857152"/>
              <a:gd name="connsiteY113" fmla="*/ 2835555 h 7227888"/>
              <a:gd name="connsiteX114" fmla="*/ 5564636 w 12857152"/>
              <a:gd name="connsiteY114" fmla="*/ 2912365 h 7227888"/>
              <a:gd name="connsiteX115" fmla="*/ 5535878 w 12857152"/>
              <a:gd name="connsiteY115" fmla="*/ 2947569 h 7227888"/>
              <a:gd name="connsiteX116" fmla="*/ 5500729 w 12857152"/>
              <a:gd name="connsiteY116" fmla="*/ 2947569 h 7227888"/>
              <a:gd name="connsiteX117" fmla="*/ 5507119 w 12857152"/>
              <a:gd name="connsiteY117" fmla="*/ 3056383 h 7227888"/>
              <a:gd name="connsiteX118" fmla="*/ 5519902 w 12857152"/>
              <a:gd name="connsiteY118" fmla="*/ 3069184 h 7227888"/>
              <a:gd name="connsiteX119" fmla="*/ 5590198 w 12857152"/>
              <a:gd name="connsiteY119" fmla="*/ 3101188 h 7227888"/>
              <a:gd name="connsiteX120" fmla="*/ 5647715 w 12857152"/>
              <a:gd name="connsiteY120" fmla="*/ 3129992 h 7227888"/>
              <a:gd name="connsiteX121" fmla="*/ 5657301 w 12857152"/>
              <a:gd name="connsiteY121" fmla="*/ 3168397 h 7227888"/>
              <a:gd name="connsiteX122" fmla="*/ 5602981 w 12857152"/>
              <a:gd name="connsiteY122" fmla="*/ 3168397 h 7227888"/>
              <a:gd name="connsiteX123" fmla="*/ 5625347 w 12857152"/>
              <a:gd name="connsiteY123" fmla="*/ 3200401 h 7227888"/>
              <a:gd name="connsiteX124" fmla="*/ 5670083 w 12857152"/>
              <a:gd name="connsiteY124" fmla="*/ 3194000 h 7227888"/>
              <a:gd name="connsiteX125" fmla="*/ 5833045 w 12857152"/>
              <a:gd name="connsiteY125" fmla="*/ 3190800 h 7227888"/>
              <a:gd name="connsiteX126" fmla="*/ 5967250 w 12857152"/>
              <a:gd name="connsiteY126" fmla="*/ 3184399 h 7227888"/>
              <a:gd name="connsiteX127" fmla="*/ 6168558 w 12857152"/>
              <a:gd name="connsiteY127" fmla="*/ 3177998 h 7227888"/>
              <a:gd name="connsiteX128" fmla="*/ 6194120 w 12857152"/>
              <a:gd name="connsiteY128" fmla="*/ 3177998 h 7227888"/>
              <a:gd name="connsiteX129" fmla="*/ 6242051 w 12857152"/>
              <a:gd name="connsiteY129" fmla="*/ 3171597 h 7227888"/>
              <a:gd name="connsiteX130" fmla="*/ 6229269 w 12857152"/>
              <a:gd name="connsiteY130" fmla="*/ 3097988 h 7227888"/>
              <a:gd name="connsiteX131" fmla="*/ 6213293 w 12857152"/>
              <a:gd name="connsiteY131" fmla="*/ 3033980 h 7227888"/>
              <a:gd name="connsiteX132" fmla="*/ 6200511 w 12857152"/>
              <a:gd name="connsiteY132" fmla="*/ 2979573 h 7227888"/>
              <a:gd name="connsiteX133" fmla="*/ 6184534 w 12857152"/>
              <a:gd name="connsiteY133" fmla="*/ 2896363 h 7227888"/>
              <a:gd name="connsiteX134" fmla="*/ 6178144 w 12857152"/>
              <a:gd name="connsiteY134" fmla="*/ 2851557 h 7227888"/>
              <a:gd name="connsiteX135" fmla="*/ 6171753 w 12857152"/>
              <a:gd name="connsiteY135" fmla="*/ 2800351 h 7227888"/>
              <a:gd name="connsiteX136" fmla="*/ 6146190 w 12857152"/>
              <a:gd name="connsiteY136" fmla="*/ 2800351 h 7227888"/>
              <a:gd name="connsiteX137" fmla="*/ 7447773 w 12857152"/>
              <a:gd name="connsiteY137" fmla="*/ 2732089 h 7227888"/>
              <a:gd name="connsiteX138" fmla="*/ 7370970 w 12857152"/>
              <a:gd name="connsiteY138" fmla="*/ 2735288 h 7227888"/>
              <a:gd name="connsiteX139" fmla="*/ 7233366 w 12857152"/>
              <a:gd name="connsiteY139" fmla="*/ 2741687 h 7227888"/>
              <a:gd name="connsiteX140" fmla="*/ 7070161 w 12857152"/>
              <a:gd name="connsiteY140" fmla="*/ 2754485 h 7227888"/>
              <a:gd name="connsiteX141" fmla="*/ 6881355 w 12857152"/>
              <a:gd name="connsiteY141" fmla="*/ 2757684 h 7227888"/>
              <a:gd name="connsiteX142" fmla="*/ 6833354 w 12857152"/>
              <a:gd name="connsiteY142" fmla="*/ 2764083 h 7227888"/>
              <a:gd name="connsiteX143" fmla="*/ 6820553 w 12857152"/>
              <a:gd name="connsiteY143" fmla="*/ 2773681 h 7227888"/>
              <a:gd name="connsiteX144" fmla="*/ 6804553 w 12857152"/>
              <a:gd name="connsiteY144" fmla="*/ 2792878 h 7227888"/>
              <a:gd name="connsiteX145" fmla="*/ 6791752 w 12857152"/>
              <a:gd name="connsiteY145" fmla="*/ 2866465 h 7227888"/>
              <a:gd name="connsiteX146" fmla="*/ 6788552 w 12857152"/>
              <a:gd name="connsiteY146" fmla="*/ 2908057 h 7227888"/>
              <a:gd name="connsiteX147" fmla="*/ 6769352 w 12857152"/>
              <a:gd name="connsiteY147" fmla="*/ 2997641 h 7227888"/>
              <a:gd name="connsiteX148" fmla="*/ 6762952 w 12857152"/>
              <a:gd name="connsiteY148" fmla="*/ 3029635 h 7227888"/>
              <a:gd name="connsiteX149" fmla="*/ 6740551 w 12857152"/>
              <a:gd name="connsiteY149" fmla="*/ 3100023 h 7227888"/>
              <a:gd name="connsiteX150" fmla="*/ 6785352 w 12857152"/>
              <a:gd name="connsiteY150" fmla="*/ 3148014 h 7227888"/>
              <a:gd name="connsiteX151" fmla="*/ 6993359 w 12857152"/>
              <a:gd name="connsiteY151" fmla="*/ 3141615 h 7227888"/>
              <a:gd name="connsiteX152" fmla="*/ 6999759 w 12857152"/>
              <a:gd name="connsiteY152" fmla="*/ 3141615 h 7227888"/>
              <a:gd name="connsiteX153" fmla="*/ 7188565 w 12857152"/>
              <a:gd name="connsiteY153" fmla="*/ 3132017 h 7227888"/>
              <a:gd name="connsiteX154" fmla="*/ 7386971 w 12857152"/>
              <a:gd name="connsiteY154" fmla="*/ 3125618 h 7227888"/>
              <a:gd name="connsiteX155" fmla="*/ 7393371 w 12857152"/>
              <a:gd name="connsiteY155" fmla="*/ 3122418 h 7227888"/>
              <a:gd name="connsiteX156" fmla="*/ 7393371 w 12857152"/>
              <a:gd name="connsiteY156" fmla="*/ 3100023 h 7227888"/>
              <a:gd name="connsiteX157" fmla="*/ 7351770 w 12857152"/>
              <a:gd name="connsiteY157" fmla="*/ 3093624 h 7227888"/>
              <a:gd name="connsiteX158" fmla="*/ 7335769 w 12857152"/>
              <a:gd name="connsiteY158" fmla="*/ 3071228 h 7227888"/>
              <a:gd name="connsiteX159" fmla="*/ 7351770 w 12857152"/>
              <a:gd name="connsiteY159" fmla="*/ 3052031 h 7227888"/>
              <a:gd name="connsiteX160" fmla="*/ 7492574 w 12857152"/>
              <a:gd name="connsiteY160" fmla="*/ 2975245 h 7227888"/>
              <a:gd name="connsiteX161" fmla="*/ 7537375 w 12857152"/>
              <a:gd name="connsiteY161" fmla="*/ 2898459 h 7227888"/>
              <a:gd name="connsiteX162" fmla="*/ 7482974 w 12857152"/>
              <a:gd name="connsiteY162" fmla="*/ 2837670 h 7227888"/>
              <a:gd name="connsiteX163" fmla="*/ 7447773 w 12857152"/>
              <a:gd name="connsiteY163" fmla="*/ 2799277 h 7227888"/>
              <a:gd name="connsiteX164" fmla="*/ 7447773 w 12857152"/>
              <a:gd name="connsiteY164" fmla="*/ 2732089 h 7227888"/>
              <a:gd name="connsiteX165" fmla="*/ 9508954 w 12857152"/>
              <a:gd name="connsiteY165" fmla="*/ 1579576 h 7227888"/>
              <a:gd name="connsiteX166" fmla="*/ 9523345 w 12857152"/>
              <a:gd name="connsiteY166" fmla="*/ 1587574 h 7227888"/>
              <a:gd name="connsiteX167" fmla="*/ 9526543 w 12857152"/>
              <a:gd name="connsiteY167" fmla="*/ 1613167 h 7227888"/>
              <a:gd name="connsiteX168" fmla="*/ 9504157 w 12857152"/>
              <a:gd name="connsiteY168" fmla="*/ 1664354 h 7227888"/>
              <a:gd name="connsiteX169" fmla="*/ 9478575 w 12857152"/>
              <a:gd name="connsiteY169" fmla="*/ 1744334 h 7227888"/>
              <a:gd name="connsiteX170" fmla="*/ 9411419 w 12857152"/>
              <a:gd name="connsiteY170" fmla="*/ 1773127 h 7227888"/>
              <a:gd name="connsiteX171" fmla="*/ 9385837 w 12857152"/>
              <a:gd name="connsiteY171" fmla="*/ 1805119 h 7227888"/>
              <a:gd name="connsiteX172" fmla="*/ 9395431 w 12857152"/>
              <a:gd name="connsiteY172" fmla="*/ 1936285 h 7227888"/>
              <a:gd name="connsiteX173" fmla="*/ 9443398 w 12857152"/>
              <a:gd name="connsiteY173" fmla="*/ 2128236 h 7227888"/>
              <a:gd name="connsiteX174" fmla="*/ 9443398 w 12857152"/>
              <a:gd name="connsiteY174" fmla="*/ 2141033 h 7227888"/>
              <a:gd name="connsiteX175" fmla="*/ 9449794 w 12857152"/>
              <a:gd name="connsiteY175" fmla="*/ 2179423 h 7227888"/>
              <a:gd name="connsiteX176" fmla="*/ 9401826 w 12857152"/>
              <a:gd name="connsiteY176" fmla="*/ 2217814 h 7227888"/>
              <a:gd name="connsiteX177" fmla="*/ 9309088 w 12857152"/>
              <a:gd name="connsiteY177" fmla="*/ 2240208 h 7227888"/>
              <a:gd name="connsiteX178" fmla="*/ 9277109 w 12857152"/>
              <a:gd name="connsiteY178" fmla="*/ 2294594 h 7227888"/>
              <a:gd name="connsiteX179" fmla="*/ 9248329 w 12857152"/>
              <a:gd name="connsiteY179" fmla="*/ 2294594 h 7227888"/>
              <a:gd name="connsiteX180" fmla="*/ 9245131 w 12857152"/>
              <a:gd name="connsiteY180" fmla="*/ 2284996 h 7227888"/>
              <a:gd name="connsiteX181" fmla="*/ 9203559 w 12857152"/>
              <a:gd name="connsiteY181" fmla="*/ 2262602 h 7227888"/>
              <a:gd name="connsiteX182" fmla="*/ 9075645 w 12857152"/>
              <a:gd name="connsiteY182" fmla="*/ 2284996 h 7227888"/>
              <a:gd name="connsiteX183" fmla="*/ 9050062 w 12857152"/>
              <a:gd name="connsiteY183" fmla="*/ 2310590 h 7227888"/>
              <a:gd name="connsiteX184" fmla="*/ 9021281 w 12857152"/>
              <a:gd name="connsiteY184" fmla="*/ 2336183 h 7227888"/>
              <a:gd name="connsiteX185" fmla="*/ 8886971 w 12857152"/>
              <a:gd name="connsiteY185" fmla="*/ 2364976 h 7227888"/>
              <a:gd name="connsiteX186" fmla="*/ 8845399 w 12857152"/>
              <a:gd name="connsiteY186" fmla="*/ 2371374 h 7227888"/>
              <a:gd name="connsiteX187" fmla="*/ 8800629 w 12857152"/>
              <a:gd name="connsiteY187" fmla="*/ 2531333 h 7227888"/>
              <a:gd name="connsiteX188" fmla="*/ 8781442 w 12857152"/>
              <a:gd name="connsiteY188" fmla="*/ 2595317 h 7227888"/>
              <a:gd name="connsiteX189" fmla="*/ 8762255 w 12857152"/>
              <a:gd name="connsiteY189" fmla="*/ 2611313 h 7227888"/>
              <a:gd name="connsiteX190" fmla="*/ 8679111 w 12857152"/>
              <a:gd name="connsiteY190" fmla="*/ 2624110 h 7227888"/>
              <a:gd name="connsiteX191" fmla="*/ 8442470 w 12857152"/>
              <a:gd name="connsiteY191" fmla="*/ 2652902 h 7227888"/>
              <a:gd name="connsiteX192" fmla="*/ 8272984 w 12857152"/>
              <a:gd name="connsiteY192" fmla="*/ 2675297 h 7227888"/>
              <a:gd name="connsiteX193" fmla="*/ 8065123 w 12857152"/>
              <a:gd name="connsiteY193" fmla="*/ 2691293 h 7227888"/>
              <a:gd name="connsiteX194" fmla="*/ 7879647 w 12857152"/>
              <a:gd name="connsiteY194" fmla="*/ 2704089 h 7227888"/>
              <a:gd name="connsiteX195" fmla="*/ 7866856 w 12857152"/>
              <a:gd name="connsiteY195" fmla="*/ 2707289 h 7227888"/>
              <a:gd name="connsiteX196" fmla="*/ 7866856 w 12857152"/>
              <a:gd name="connsiteY196" fmla="*/ 2832057 h 7227888"/>
              <a:gd name="connsiteX197" fmla="*/ 7796503 w 12857152"/>
              <a:gd name="connsiteY197" fmla="*/ 2841654 h 7227888"/>
              <a:gd name="connsiteX198" fmla="*/ 7793305 w 12857152"/>
              <a:gd name="connsiteY198" fmla="*/ 2857650 h 7227888"/>
              <a:gd name="connsiteX199" fmla="*/ 7799701 w 12857152"/>
              <a:gd name="connsiteY199" fmla="*/ 2921634 h 7227888"/>
              <a:gd name="connsiteX200" fmla="*/ 7822086 w 12857152"/>
              <a:gd name="connsiteY200" fmla="*/ 2950427 h 7227888"/>
              <a:gd name="connsiteX201" fmla="*/ 7962792 w 12857152"/>
              <a:gd name="connsiteY201" fmla="*/ 3008012 h 7227888"/>
              <a:gd name="connsiteX202" fmla="*/ 7994770 w 12857152"/>
              <a:gd name="connsiteY202" fmla="*/ 3033606 h 7227888"/>
              <a:gd name="connsiteX203" fmla="*/ 7997968 w 12857152"/>
              <a:gd name="connsiteY203" fmla="*/ 3059199 h 7227888"/>
              <a:gd name="connsiteX204" fmla="*/ 7975583 w 12857152"/>
              <a:gd name="connsiteY204" fmla="*/ 3065597 h 7227888"/>
              <a:gd name="connsiteX205" fmla="*/ 7937209 w 12857152"/>
              <a:gd name="connsiteY205" fmla="*/ 3059199 h 7227888"/>
              <a:gd name="connsiteX206" fmla="*/ 7937209 w 12857152"/>
              <a:gd name="connsiteY206" fmla="*/ 3094390 h 7227888"/>
              <a:gd name="connsiteX207" fmla="*/ 7943604 w 12857152"/>
              <a:gd name="connsiteY207" fmla="*/ 3097589 h 7227888"/>
              <a:gd name="connsiteX208" fmla="*/ 8135476 w 12857152"/>
              <a:gd name="connsiteY208" fmla="*/ 3081593 h 7227888"/>
              <a:gd name="connsiteX209" fmla="*/ 8221818 w 12857152"/>
              <a:gd name="connsiteY209" fmla="*/ 3075195 h 7227888"/>
              <a:gd name="connsiteX210" fmla="*/ 8368919 w 12857152"/>
              <a:gd name="connsiteY210" fmla="*/ 3059199 h 7227888"/>
              <a:gd name="connsiteX211" fmla="*/ 8439272 w 12857152"/>
              <a:gd name="connsiteY211" fmla="*/ 3052801 h 7227888"/>
              <a:gd name="connsiteX212" fmla="*/ 8560791 w 12857152"/>
              <a:gd name="connsiteY212" fmla="*/ 3040004 h 7227888"/>
              <a:gd name="connsiteX213" fmla="*/ 8679111 w 12857152"/>
              <a:gd name="connsiteY213" fmla="*/ 3024008 h 7227888"/>
              <a:gd name="connsiteX214" fmla="*/ 8733475 w 12857152"/>
              <a:gd name="connsiteY214" fmla="*/ 3017610 h 7227888"/>
              <a:gd name="connsiteX215" fmla="*/ 8762255 w 12857152"/>
              <a:gd name="connsiteY215" fmla="*/ 3014410 h 7227888"/>
              <a:gd name="connsiteX216" fmla="*/ 8794233 w 12857152"/>
              <a:gd name="connsiteY216" fmla="*/ 3046402 h 7227888"/>
              <a:gd name="connsiteX217" fmla="*/ 8794233 w 12857152"/>
              <a:gd name="connsiteY217" fmla="*/ 3075195 h 7227888"/>
              <a:gd name="connsiteX218" fmla="*/ 8749463 w 12857152"/>
              <a:gd name="connsiteY218" fmla="*/ 3078394 h 7227888"/>
              <a:gd name="connsiteX219" fmla="*/ 8749463 w 12857152"/>
              <a:gd name="connsiteY219" fmla="*/ 3350325 h 7227888"/>
              <a:gd name="connsiteX220" fmla="*/ 8717485 w 12857152"/>
              <a:gd name="connsiteY220" fmla="*/ 3359923 h 7227888"/>
              <a:gd name="connsiteX221" fmla="*/ 8586373 w 12857152"/>
              <a:gd name="connsiteY221" fmla="*/ 3366321 h 7227888"/>
              <a:gd name="connsiteX222" fmla="*/ 8439272 w 12857152"/>
              <a:gd name="connsiteY222" fmla="*/ 3375919 h 7227888"/>
              <a:gd name="connsiteX223" fmla="*/ 8432876 w 12857152"/>
              <a:gd name="connsiteY223" fmla="*/ 3375919 h 7227888"/>
              <a:gd name="connsiteX224" fmla="*/ 8285775 w 12857152"/>
              <a:gd name="connsiteY224" fmla="*/ 3382317 h 7227888"/>
              <a:gd name="connsiteX225" fmla="*/ 8122684 w 12857152"/>
              <a:gd name="connsiteY225" fmla="*/ 3388715 h 7227888"/>
              <a:gd name="connsiteX226" fmla="*/ 8017155 w 12857152"/>
              <a:gd name="connsiteY226" fmla="*/ 3391914 h 7227888"/>
              <a:gd name="connsiteX227" fmla="*/ 7831679 w 12857152"/>
              <a:gd name="connsiteY227" fmla="*/ 3398313 h 7227888"/>
              <a:gd name="connsiteX228" fmla="*/ 7806097 w 12857152"/>
              <a:gd name="connsiteY228" fmla="*/ 3423906 h 7227888"/>
              <a:gd name="connsiteX229" fmla="*/ 7799701 w 12857152"/>
              <a:gd name="connsiteY229" fmla="*/ 3593463 h 7227888"/>
              <a:gd name="connsiteX230" fmla="*/ 7812492 w 12857152"/>
              <a:gd name="connsiteY230" fmla="*/ 3734227 h 7227888"/>
              <a:gd name="connsiteX231" fmla="*/ 7815690 w 12857152"/>
              <a:gd name="connsiteY231" fmla="*/ 3753423 h 7227888"/>
              <a:gd name="connsiteX232" fmla="*/ 7822086 w 12857152"/>
              <a:gd name="connsiteY232" fmla="*/ 3874992 h 7227888"/>
              <a:gd name="connsiteX233" fmla="*/ 7831679 w 12857152"/>
              <a:gd name="connsiteY233" fmla="*/ 3929378 h 7227888"/>
              <a:gd name="connsiteX234" fmla="*/ 7854064 w 12857152"/>
              <a:gd name="connsiteY234" fmla="*/ 4038150 h 7227888"/>
              <a:gd name="connsiteX235" fmla="*/ 7889241 w 12857152"/>
              <a:gd name="connsiteY235" fmla="*/ 4226902 h 7227888"/>
              <a:gd name="connsiteX236" fmla="*/ 7908428 w 12857152"/>
              <a:gd name="connsiteY236" fmla="*/ 4322878 h 7227888"/>
              <a:gd name="connsiteX237" fmla="*/ 7914824 w 12857152"/>
              <a:gd name="connsiteY237" fmla="*/ 4415654 h 7227888"/>
              <a:gd name="connsiteX238" fmla="*/ 7972385 w 12857152"/>
              <a:gd name="connsiteY238" fmla="*/ 4418853 h 7227888"/>
              <a:gd name="connsiteX239" fmla="*/ 8167454 w 12857152"/>
              <a:gd name="connsiteY239" fmla="*/ 4415654 h 7227888"/>
              <a:gd name="connsiteX240" fmla="*/ 8186642 w 12857152"/>
              <a:gd name="connsiteY240" fmla="*/ 4396459 h 7227888"/>
              <a:gd name="connsiteX241" fmla="*/ 8164257 w 12857152"/>
              <a:gd name="connsiteY241" fmla="*/ 4393260 h 7227888"/>
              <a:gd name="connsiteX242" fmla="*/ 8154663 w 12857152"/>
              <a:gd name="connsiteY242" fmla="*/ 4383662 h 7227888"/>
              <a:gd name="connsiteX243" fmla="*/ 8161059 w 12857152"/>
              <a:gd name="connsiteY243" fmla="*/ 4367666 h 7227888"/>
              <a:gd name="connsiteX244" fmla="*/ 8199433 w 12857152"/>
              <a:gd name="connsiteY244" fmla="*/ 4329276 h 7227888"/>
              <a:gd name="connsiteX245" fmla="*/ 8205829 w 12857152"/>
              <a:gd name="connsiteY245" fmla="*/ 4316479 h 7227888"/>
              <a:gd name="connsiteX246" fmla="*/ 8205829 w 12857152"/>
              <a:gd name="connsiteY246" fmla="*/ 4194910 h 7227888"/>
              <a:gd name="connsiteX247" fmla="*/ 8093904 w 12857152"/>
              <a:gd name="connsiteY247" fmla="*/ 4188512 h 7227888"/>
              <a:gd name="connsiteX248" fmla="*/ 8084310 w 12857152"/>
              <a:gd name="connsiteY248" fmla="*/ 4108532 h 7227888"/>
              <a:gd name="connsiteX249" fmla="*/ 7978781 w 12857152"/>
              <a:gd name="connsiteY249" fmla="*/ 4060544 h 7227888"/>
              <a:gd name="connsiteX250" fmla="*/ 7978781 w 12857152"/>
              <a:gd name="connsiteY250" fmla="*/ 4050947 h 7227888"/>
              <a:gd name="connsiteX251" fmla="*/ 8061925 w 12857152"/>
              <a:gd name="connsiteY251" fmla="*/ 4031752 h 7227888"/>
              <a:gd name="connsiteX252" fmla="*/ 8202631 w 12857152"/>
              <a:gd name="connsiteY252" fmla="*/ 4009357 h 7227888"/>
              <a:gd name="connsiteX253" fmla="*/ 8276181 w 12857152"/>
              <a:gd name="connsiteY253" fmla="*/ 3990162 h 7227888"/>
              <a:gd name="connsiteX254" fmla="*/ 8362524 w 12857152"/>
              <a:gd name="connsiteY254" fmla="*/ 3993362 h 7227888"/>
              <a:gd name="connsiteX255" fmla="*/ 8490438 w 12857152"/>
              <a:gd name="connsiteY255" fmla="*/ 4022154 h 7227888"/>
              <a:gd name="connsiteX256" fmla="*/ 8583176 w 12857152"/>
              <a:gd name="connsiteY256" fmla="*/ 4044549 h 7227888"/>
              <a:gd name="connsiteX257" fmla="*/ 8653528 w 12857152"/>
              <a:gd name="connsiteY257" fmla="*/ 4050947 h 7227888"/>
              <a:gd name="connsiteX258" fmla="*/ 8618352 w 12857152"/>
              <a:gd name="connsiteY258" fmla="*/ 4098935 h 7227888"/>
              <a:gd name="connsiteX259" fmla="*/ 8560791 w 12857152"/>
              <a:gd name="connsiteY259" fmla="*/ 4114931 h 7227888"/>
              <a:gd name="connsiteX260" fmla="*/ 8541603 w 12857152"/>
              <a:gd name="connsiteY260" fmla="*/ 4156520 h 7227888"/>
              <a:gd name="connsiteX261" fmla="*/ 8538406 w 12857152"/>
              <a:gd name="connsiteY261" fmla="*/ 4188512 h 7227888"/>
              <a:gd name="connsiteX262" fmla="*/ 8448866 w 12857152"/>
              <a:gd name="connsiteY262" fmla="*/ 4188512 h 7227888"/>
              <a:gd name="connsiteX263" fmla="*/ 8448866 w 12857152"/>
              <a:gd name="connsiteY263" fmla="*/ 4236500 h 7227888"/>
              <a:gd name="connsiteX264" fmla="*/ 8448866 w 12857152"/>
              <a:gd name="connsiteY264" fmla="*/ 4316479 h 7227888"/>
              <a:gd name="connsiteX265" fmla="*/ 8468053 w 12857152"/>
              <a:gd name="connsiteY265" fmla="*/ 4364467 h 7227888"/>
              <a:gd name="connsiteX266" fmla="*/ 8474448 w 12857152"/>
              <a:gd name="connsiteY266" fmla="*/ 4367666 h 7227888"/>
              <a:gd name="connsiteX267" fmla="*/ 8464855 w 12857152"/>
              <a:gd name="connsiteY267" fmla="*/ 4399658 h 7227888"/>
              <a:gd name="connsiteX268" fmla="*/ 8448866 w 12857152"/>
              <a:gd name="connsiteY268" fmla="*/ 4402857 h 7227888"/>
              <a:gd name="connsiteX269" fmla="*/ 8493636 w 12857152"/>
              <a:gd name="connsiteY269" fmla="*/ 4438048 h 7227888"/>
              <a:gd name="connsiteX270" fmla="*/ 8493636 w 12857152"/>
              <a:gd name="connsiteY270" fmla="*/ 4463642 h 7227888"/>
              <a:gd name="connsiteX271" fmla="*/ 8471251 w 12857152"/>
              <a:gd name="connsiteY271" fmla="*/ 4473239 h 7227888"/>
              <a:gd name="connsiteX272" fmla="*/ 8477646 w 12857152"/>
              <a:gd name="connsiteY272" fmla="*/ 4652394 h 7227888"/>
              <a:gd name="connsiteX273" fmla="*/ 8448866 w 12857152"/>
              <a:gd name="connsiteY273" fmla="*/ 4690784 h 7227888"/>
              <a:gd name="connsiteX274" fmla="*/ 8455261 w 12857152"/>
              <a:gd name="connsiteY274" fmla="*/ 5093882 h 7227888"/>
              <a:gd name="connsiteX275" fmla="*/ 8458459 w 12857152"/>
              <a:gd name="connsiteY275" fmla="*/ 5301829 h 7227888"/>
              <a:gd name="connsiteX276" fmla="*/ 8480844 w 12857152"/>
              <a:gd name="connsiteY276" fmla="*/ 5340219 h 7227888"/>
              <a:gd name="connsiteX277" fmla="*/ 8496833 w 12857152"/>
              <a:gd name="connsiteY277" fmla="*/ 5375410 h 7227888"/>
              <a:gd name="connsiteX278" fmla="*/ 8468053 w 12857152"/>
              <a:gd name="connsiteY278" fmla="*/ 5378609 h 7227888"/>
              <a:gd name="connsiteX279" fmla="*/ 8487240 w 12857152"/>
              <a:gd name="connsiteY279" fmla="*/ 5410601 h 7227888"/>
              <a:gd name="connsiteX280" fmla="*/ 8509625 w 12857152"/>
              <a:gd name="connsiteY280" fmla="*/ 5423398 h 7227888"/>
              <a:gd name="connsiteX281" fmla="*/ 8500031 w 12857152"/>
              <a:gd name="connsiteY281" fmla="*/ 5448992 h 7227888"/>
              <a:gd name="connsiteX282" fmla="*/ 8493636 w 12857152"/>
              <a:gd name="connsiteY282" fmla="*/ 5471386 h 7227888"/>
              <a:gd name="connsiteX283" fmla="*/ 8493636 w 12857152"/>
              <a:gd name="connsiteY283" fmla="*/ 5605752 h 7227888"/>
              <a:gd name="connsiteX284" fmla="*/ 8471251 w 12857152"/>
              <a:gd name="connsiteY284" fmla="*/ 5640943 h 7227888"/>
              <a:gd name="connsiteX285" fmla="*/ 8509625 w 12857152"/>
              <a:gd name="connsiteY285" fmla="*/ 6040841 h 7227888"/>
              <a:gd name="connsiteX286" fmla="*/ 8426481 w 12857152"/>
              <a:gd name="connsiteY286" fmla="*/ 6088829 h 7227888"/>
              <a:gd name="connsiteX287" fmla="*/ 8407294 w 12857152"/>
              <a:gd name="connsiteY287" fmla="*/ 6104825 h 7227888"/>
              <a:gd name="connsiteX288" fmla="*/ 8362524 w 12857152"/>
              <a:gd name="connsiteY288" fmla="*/ 6111223 h 7227888"/>
              <a:gd name="connsiteX289" fmla="*/ 8356128 w 12857152"/>
              <a:gd name="connsiteY289" fmla="*/ 6108024 h 7227888"/>
              <a:gd name="connsiteX290" fmla="*/ 8276181 w 12857152"/>
              <a:gd name="connsiteY290" fmla="*/ 6079231 h 7227888"/>
              <a:gd name="connsiteX291" fmla="*/ 8234609 w 12857152"/>
              <a:gd name="connsiteY291" fmla="*/ 6066435 h 7227888"/>
              <a:gd name="connsiteX292" fmla="*/ 8212224 w 12857152"/>
              <a:gd name="connsiteY292" fmla="*/ 6060036 h 7227888"/>
              <a:gd name="connsiteX293" fmla="*/ 8189839 w 12857152"/>
              <a:gd name="connsiteY293" fmla="*/ 6047239 h 7227888"/>
              <a:gd name="connsiteX294" fmla="*/ 8186642 w 12857152"/>
              <a:gd name="connsiteY294" fmla="*/ 5932069 h 7227888"/>
              <a:gd name="connsiteX295" fmla="*/ 8186642 w 12857152"/>
              <a:gd name="connsiteY295" fmla="*/ 5887280 h 7227888"/>
              <a:gd name="connsiteX296" fmla="*/ 8199433 w 12857152"/>
              <a:gd name="connsiteY296" fmla="*/ 5692130 h 7227888"/>
              <a:gd name="connsiteX297" fmla="*/ 8199433 w 12857152"/>
              <a:gd name="connsiteY297" fmla="*/ 5660138 h 7227888"/>
              <a:gd name="connsiteX298" fmla="*/ 8004364 w 12857152"/>
              <a:gd name="connsiteY298" fmla="*/ 5672935 h 7227888"/>
              <a:gd name="connsiteX299" fmla="*/ 8010760 w 12857152"/>
              <a:gd name="connsiteY299" fmla="*/ 5772109 h 7227888"/>
              <a:gd name="connsiteX300" fmla="*/ 8042738 w 12857152"/>
              <a:gd name="connsiteY300" fmla="*/ 5989654 h 7227888"/>
              <a:gd name="connsiteX301" fmla="*/ 8049134 w 12857152"/>
              <a:gd name="connsiteY301" fmla="*/ 6095227 h 7227888"/>
              <a:gd name="connsiteX302" fmla="*/ 8033145 w 12857152"/>
              <a:gd name="connsiteY302" fmla="*/ 6127219 h 7227888"/>
              <a:gd name="connsiteX303" fmla="*/ 8020353 w 12857152"/>
              <a:gd name="connsiteY303" fmla="*/ 6146414 h 7227888"/>
              <a:gd name="connsiteX304" fmla="*/ 7991572 w 12857152"/>
              <a:gd name="connsiteY304" fmla="*/ 6168809 h 7227888"/>
              <a:gd name="connsiteX305" fmla="*/ 7950000 w 12857152"/>
              <a:gd name="connsiteY305" fmla="*/ 6181605 h 7227888"/>
              <a:gd name="connsiteX306" fmla="*/ 7924417 w 12857152"/>
              <a:gd name="connsiteY306" fmla="*/ 6184805 h 7227888"/>
              <a:gd name="connsiteX307" fmla="*/ 7828481 w 12857152"/>
              <a:gd name="connsiteY307" fmla="*/ 6184805 h 7227888"/>
              <a:gd name="connsiteX308" fmla="*/ 7748535 w 12857152"/>
              <a:gd name="connsiteY308" fmla="*/ 6175207 h 7227888"/>
              <a:gd name="connsiteX309" fmla="*/ 7716557 w 12857152"/>
              <a:gd name="connsiteY309" fmla="*/ 6175207 h 7227888"/>
              <a:gd name="connsiteX310" fmla="*/ 7665391 w 12857152"/>
              <a:gd name="connsiteY310" fmla="*/ 6172008 h 7227888"/>
              <a:gd name="connsiteX311" fmla="*/ 7617423 w 12857152"/>
              <a:gd name="connsiteY311" fmla="*/ 6181605 h 7227888"/>
              <a:gd name="connsiteX312" fmla="*/ 7524685 w 12857152"/>
              <a:gd name="connsiteY312" fmla="*/ 6175207 h 7227888"/>
              <a:gd name="connsiteX313" fmla="*/ 7518290 w 12857152"/>
              <a:gd name="connsiteY313" fmla="*/ 6168809 h 7227888"/>
              <a:gd name="connsiteX314" fmla="*/ 7502300 w 12857152"/>
              <a:gd name="connsiteY314" fmla="*/ 6124020 h 7227888"/>
              <a:gd name="connsiteX315" fmla="*/ 7511894 w 12857152"/>
              <a:gd name="connsiteY315" fmla="*/ 6114422 h 7227888"/>
              <a:gd name="connsiteX316" fmla="*/ 7499102 w 12857152"/>
              <a:gd name="connsiteY316" fmla="*/ 6056837 h 7227888"/>
              <a:gd name="connsiteX317" fmla="*/ 7499102 w 12857152"/>
              <a:gd name="connsiteY317" fmla="*/ 5954463 h 7227888"/>
              <a:gd name="connsiteX318" fmla="*/ 7508696 w 12857152"/>
              <a:gd name="connsiteY318" fmla="*/ 5855288 h 7227888"/>
              <a:gd name="connsiteX319" fmla="*/ 7521487 w 12857152"/>
              <a:gd name="connsiteY319" fmla="*/ 5765711 h 7227888"/>
              <a:gd name="connsiteX320" fmla="*/ 7527883 w 12857152"/>
              <a:gd name="connsiteY320" fmla="*/ 5701727 h 7227888"/>
              <a:gd name="connsiteX321" fmla="*/ 7489509 w 12857152"/>
              <a:gd name="connsiteY321" fmla="*/ 5701727 h 7227888"/>
              <a:gd name="connsiteX322" fmla="*/ 7367990 w 12857152"/>
              <a:gd name="connsiteY322" fmla="*/ 5704926 h 7227888"/>
              <a:gd name="connsiteX323" fmla="*/ 7345605 w 12857152"/>
              <a:gd name="connsiteY323" fmla="*/ 5704926 h 7227888"/>
              <a:gd name="connsiteX324" fmla="*/ 7326418 w 12857152"/>
              <a:gd name="connsiteY324" fmla="*/ 5727321 h 7227888"/>
              <a:gd name="connsiteX325" fmla="*/ 7329616 w 12857152"/>
              <a:gd name="connsiteY325" fmla="*/ 5832894 h 7227888"/>
              <a:gd name="connsiteX326" fmla="*/ 7342408 w 12857152"/>
              <a:gd name="connsiteY326" fmla="*/ 5935268 h 7227888"/>
              <a:gd name="connsiteX327" fmla="*/ 7371188 w 12857152"/>
              <a:gd name="connsiteY327" fmla="*/ 6098426 h 7227888"/>
              <a:gd name="connsiteX328" fmla="*/ 7374386 w 12857152"/>
              <a:gd name="connsiteY328" fmla="*/ 6133618 h 7227888"/>
              <a:gd name="connsiteX329" fmla="*/ 7348803 w 12857152"/>
              <a:gd name="connsiteY329" fmla="*/ 6168809 h 7227888"/>
              <a:gd name="connsiteX330" fmla="*/ 7217691 w 12857152"/>
              <a:gd name="connsiteY330" fmla="*/ 6175207 h 7227888"/>
              <a:gd name="connsiteX331" fmla="*/ 7160130 w 12857152"/>
              <a:gd name="connsiteY331" fmla="*/ 6162410 h 7227888"/>
              <a:gd name="connsiteX332" fmla="*/ 7115360 w 12857152"/>
              <a:gd name="connsiteY332" fmla="*/ 6175207 h 7227888"/>
              <a:gd name="connsiteX333" fmla="*/ 7108964 w 12857152"/>
              <a:gd name="connsiteY333" fmla="*/ 6184805 h 7227888"/>
              <a:gd name="connsiteX334" fmla="*/ 6965061 w 12857152"/>
              <a:gd name="connsiteY334" fmla="*/ 6184805 h 7227888"/>
              <a:gd name="connsiteX335" fmla="*/ 6949072 w 12857152"/>
              <a:gd name="connsiteY335" fmla="*/ 6111223 h 7227888"/>
              <a:gd name="connsiteX336" fmla="*/ 6971457 w 12857152"/>
              <a:gd name="connsiteY336" fmla="*/ 5992853 h 7227888"/>
              <a:gd name="connsiteX337" fmla="*/ 6971457 w 12857152"/>
              <a:gd name="connsiteY337" fmla="*/ 5964061 h 7227888"/>
              <a:gd name="connsiteX338" fmla="*/ 6977852 w 12857152"/>
              <a:gd name="connsiteY338" fmla="*/ 5906475 h 7227888"/>
              <a:gd name="connsiteX339" fmla="*/ 6977852 w 12857152"/>
              <a:gd name="connsiteY339" fmla="*/ 5896878 h 7227888"/>
              <a:gd name="connsiteX340" fmla="*/ 6981050 w 12857152"/>
              <a:gd name="connsiteY340" fmla="*/ 5791305 h 7227888"/>
              <a:gd name="connsiteX341" fmla="*/ 6984248 w 12857152"/>
              <a:gd name="connsiteY341" fmla="*/ 5720922 h 7227888"/>
              <a:gd name="connsiteX342" fmla="*/ 6955467 w 12857152"/>
              <a:gd name="connsiteY342" fmla="*/ 5679333 h 7227888"/>
              <a:gd name="connsiteX343" fmla="*/ 6955467 w 12857152"/>
              <a:gd name="connsiteY343" fmla="*/ 5538569 h 7227888"/>
              <a:gd name="connsiteX344" fmla="*/ 6955467 w 12857152"/>
              <a:gd name="connsiteY344" fmla="*/ 5509776 h 7227888"/>
              <a:gd name="connsiteX345" fmla="*/ 6952269 w 12857152"/>
              <a:gd name="connsiteY345" fmla="*/ 5503378 h 7227888"/>
              <a:gd name="connsiteX346" fmla="*/ 6929884 w 12857152"/>
              <a:gd name="connsiteY346" fmla="*/ 5490581 h 7227888"/>
              <a:gd name="connsiteX347" fmla="*/ 6945874 w 12857152"/>
              <a:gd name="connsiteY347" fmla="*/ 5464987 h 7227888"/>
              <a:gd name="connsiteX348" fmla="*/ 6971457 w 12857152"/>
              <a:gd name="connsiteY348" fmla="*/ 5455390 h 7227888"/>
              <a:gd name="connsiteX349" fmla="*/ 6987446 w 12857152"/>
              <a:gd name="connsiteY349" fmla="*/ 5429796 h 7227888"/>
              <a:gd name="connsiteX350" fmla="*/ 6949072 w 12857152"/>
              <a:gd name="connsiteY350" fmla="*/ 5426597 h 7227888"/>
              <a:gd name="connsiteX351" fmla="*/ 6961863 w 12857152"/>
              <a:gd name="connsiteY351" fmla="*/ 5394605 h 7227888"/>
              <a:gd name="connsiteX352" fmla="*/ 6990644 w 12857152"/>
              <a:gd name="connsiteY352" fmla="*/ 5353016 h 7227888"/>
              <a:gd name="connsiteX353" fmla="*/ 6993842 w 12857152"/>
              <a:gd name="connsiteY353" fmla="*/ 4630000 h 7227888"/>
              <a:gd name="connsiteX354" fmla="*/ 6993842 w 12857152"/>
              <a:gd name="connsiteY354" fmla="*/ 4617203 h 7227888"/>
              <a:gd name="connsiteX355" fmla="*/ 6958665 w 12857152"/>
              <a:gd name="connsiteY355" fmla="*/ 4614004 h 7227888"/>
              <a:gd name="connsiteX356" fmla="*/ 6958665 w 12857152"/>
              <a:gd name="connsiteY356" fmla="*/ 4402857 h 7227888"/>
              <a:gd name="connsiteX357" fmla="*/ 6929884 w 12857152"/>
              <a:gd name="connsiteY357" fmla="*/ 4396459 h 7227888"/>
              <a:gd name="connsiteX358" fmla="*/ 6958665 w 12857152"/>
              <a:gd name="connsiteY358" fmla="*/ 4354870 h 7227888"/>
              <a:gd name="connsiteX359" fmla="*/ 6977852 w 12857152"/>
              <a:gd name="connsiteY359" fmla="*/ 4354870 h 7227888"/>
              <a:gd name="connsiteX360" fmla="*/ 7000237 w 12857152"/>
              <a:gd name="connsiteY360" fmla="*/ 4351670 h 7227888"/>
              <a:gd name="connsiteX361" fmla="*/ 7000237 w 12857152"/>
              <a:gd name="connsiteY361" fmla="*/ 4332475 h 7227888"/>
              <a:gd name="connsiteX362" fmla="*/ 6997039 w 12857152"/>
              <a:gd name="connsiteY362" fmla="*/ 4329276 h 7227888"/>
              <a:gd name="connsiteX363" fmla="*/ 6961863 w 12857152"/>
              <a:gd name="connsiteY363" fmla="*/ 4326077 h 7227888"/>
              <a:gd name="connsiteX364" fmla="*/ 6974654 w 12857152"/>
              <a:gd name="connsiteY364" fmla="*/ 4290886 h 7227888"/>
              <a:gd name="connsiteX365" fmla="*/ 7000237 w 12857152"/>
              <a:gd name="connsiteY365" fmla="*/ 4249296 h 7227888"/>
              <a:gd name="connsiteX366" fmla="*/ 7000237 w 12857152"/>
              <a:gd name="connsiteY366" fmla="*/ 4111731 h 7227888"/>
              <a:gd name="connsiteX367" fmla="*/ 6904302 w 12857152"/>
              <a:gd name="connsiteY367" fmla="*/ 4102134 h 7227888"/>
              <a:gd name="connsiteX368" fmla="*/ 6894708 w 12857152"/>
              <a:gd name="connsiteY368" fmla="*/ 4060544 h 7227888"/>
              <a:gd name="connsiteX369" fmla="*/ 6888312 w 12857152"/>
              <a:gd name="connsiteY369" fmla="*/ 4015756 h 7227888"/>
              <a:gd name="connsiteX370" fmla="*/ 6795575 w 12857152"/>
              <a:gd name="connsiteY370" fmla="*/ 3993362 h 7227888"/>
              <a:gd name="connsiteX371" fmla="*/ 6789179 w 12857152"/>
              <a:gd name="connsiteY371" fmla="*/ 3983764 h 7227888"/>
              <a:gd name="connsiteX372" fmla="*/ 6805168 w 12857152"/>
              <a:gd name="connsiteY372" fmla="*/ 3948573 h 7227888"/>
              <a:gd name="connsiteX373" fmla="*/ 6891510 w 12857152"/>
              <a:gd name="connsiteY373" fmla="*/ 3935776 h 7227888"/>
              <a:gd name="connsiteX374" fmla="*/ 7009831 w 12857152"/>
              <a:gd name="connsiteY374" fmla="*/ 3913382 h 7227888"/>
              <a:gd name="connsiteX375" fmla="*/ 7163328 w 12857152"/>
              <a:gd name="connsiteY375" fmla="*/ 3890988 h 7227888"/>
              <a:gd name="connsiteX376" fmla="*/ 7230483 w 12857152"/>
              <a:gd name="connsiteY376" fmla="*/ 3903784 h 7227888"/>
              <a:gd name="connsiteX377" fmla="*/ 7361595 w 12857152"/>
              <a:gd name="connsiteY377" fmla="*/ 3929378 h 7227888"/>
              <a:gd name="connsiteX378" fmla="*/ 7383980 w 12857152"/>
              <a:gd name="connsiteY378" fmla="*/ 3942175 h 7227888"/>
              <a:gd name="connsiteX379" fmla="*/ 7425552 w 12857152"/>
              <a:gd name="connsiteY379" fmla="*/ 3958170 h 7227888"/>
              <a:gd name="connsiteX380" fmla="*/ 7486311 w 12857152"/>
              <a:gd name="connsiteY380" fmla="*/ 3961370 h 7227888"/>
              <a:gd name="connsiteX381" fmla="*/ 7492707 w 12857152"/>
              <a:gd name="connsiteY381" fmla="*/ 3958170 h 7227888"/>
              <a:gd name="connsiteX382" fmla="*/ 7499102 w 12857152"/>
              <a:gd name="connsiteY382" fmla="*/ 3836601 h 7227888"/>
              <a:gd name="connsiteX383" fmla="*/ 7511894 w 12857152"/>
              <a:gd name="connsiteY383" fmla="*/ 3689439 h 7227888"/>
              <a:gd name="connsiteX384" fmla="*/ 7521487 w 12857152"/>
              <a:gd name="connsiteY384" fmla="*/ 3571069 h 7227888"/>
              <a:gd name="connsiteX385" fmla="*/ 7521487 w 12857152"/>
              <a:gd name="connsiteY385" fmla="*/ 3417508 h 7227888"/>
              <a:gd name="connsiteX386" fmla="*/ 7499102 w 12857152"/>
              <a:gd name="connsiteY386" fmla="*/ 3414309 h 7227888"/>
              <a:gd name="connsiteX387" fmla="*/ 7233681 w 12857152"/>
              <a:gd name="connsiteY387" fmla="*/ 3420707 h 7227888"/>
              <a:gd name="connsiteX388" fmla="*/ 7102569 w 12857152"/>
              <a:gd name="connsiteY388" fmla="*/ 3427105 h 7227888"/>
              <a:gd name="connsiteX389" fmla="*/ 6939478 w 12857152"/>
              <a:gd name="connsiteY389" fmla="*/ 3433504 h 7227888"/>
              <a:gd name="connsiteX390" fmla="*/ 6801970 w 12857152"/>
              <a:gd name="connsiteY390" fmla="*/ 3436703 h 7227888"/>
              <a:gd name="connsiteX391" fmla="*/ 6654869 w 12857152"/>
              <a:gd name="connsiteY391" fmla="*/ 3443101 h 7227888"/>
              <a:gd name="connsiteX392" fmla="*/ 6498174 w 12857152"/>
              <a:gd name="connsiteY392" fmla="*/ 3449500 h 7227888"/>
              <a:gd name="connsiteX393" fmla="*/ 6331886 w 12857152"/>
              <a:gd name="connsiteY393" fmla="*/ 3455898 h 7227888"/>
              <a:gd name="connsiteX394" fmla="*/ 6162399 w 12857152"/>
              <a:gd name="connsiteY394" fmla="*/ 3462297 h 7227888"/>
              <a:gd name="connsiteX395" fmla="*/ 5967331 w 12857152"/>
              <a:gd name="connsiteY395" fmla="*/ 3468695 h 7227888"/>
              <a:gd name="connsiteX396" fmla="*/ 5797844 w 12857152"/>
              <a:gd name="connsiteY396" fmla="*/ 3471894 h 7227888"/>
              <a:gd name="connsiteX397" fmla="*/ 5567599 w 12857152"/>
              <a:gd name="connsiteY397" fmla="*/ 3478292 h 7227888"/>
              <a:gd name="connsiteX398" fmla="*/ 5500443 w 12857152"/>
              <a:gd name="connsiteY398" fmla="*/ 3484691 h 7227888"/>
              <a:gd name="connsiteX399" fmla="*/ 5497246 w 12857152"/>
              <a:gd name="connsiteY399" fmla="*/ 3507085 h 7227888"/>
              <a:gd name="connsiteX400" fmla="*/ 5497246 w 12857152"/>
              <a:gd name="connsiteY400" fmla="*/ 3571069 h 7227888"/>
              <a:gd name="connsiteX401" fmla="*/ 5487653 w 12857152"/>
              <a:gd name="connsiteY401" fmla="*/ 3779016 h 7227888"/>
              <a:gd name="connsiteX402" fmla="*/ 5490850 w 12857152"/>
              <a:gd name="connsiteY402" fmla="*/ 3871792 h 7227888"/>
              <a:gd name="connsiteX403" fmla="*/ 5490850 w 12857152"/>
              <a:gd name="connsiteY403" fmla="*/ 3897386 h 7227888"/>
              <a:gd name="connsiteX404" fmla="*/ 5490850 w 12857152"/>
              <a:gd name="connsiteY404" fmla="*/ 3993362 h 7227888"/>
              <a:gd name="connsiteX405" fmla="*/ 5471663 w 12857152"/>
              <a:gd name="connsiteY405" fmla="*/ 4223703 h 7227888"/>
              <a:gd name="connsiteX406" fmla="*/ 5471663 w 12857152"/>
              <a:gd name="connsiteY406" fmla="*/ 4345272 h 7227888"/>
              <a:gd name="connsiteX407" fmla="*/ 5494048 w 12857152"/>
              <a:gd name="connsiteY407" fmla="*/ 4370866 h 7227888"/>
              <a:gd name="connsiteX408" fmla="*/ 5513235 w 12857152"/>
              <a:gd name="connsiteY408" fmla="*/ 4409256 h 7227888"/>
              <a:gd name="connsiteX409" fmla="*/ 5471663 w 12857152"/>
              <a:gd name="connsiteY409" fmla="*/ 4412455 h 7227888"/>
              <a:gd name="connsiteX410" fmla="*/ 5471663 w 12857152"/>
              <a:gd name="connsiteY410" fmla="*/ 4434849 h 7227888"/>
              <a:gd name="connsiteX411" fmla="*/ 5494048 w 12857152"/>
              <a:gd name="connsiteY411" fmla="*/ 4438048 h 7227888"/>
              <a:gd name="connsiteX412" fmla="*/ 5548412 w 12857152"/>
              <a:gd name="connsiteY412" fmla="*/ 4438048 h 7227888"/>
              <a:gd name="connsiteX413" fmla="*/ 5695514 w 12857152"/>
              <a:gd name="connsiteY413" fmla="*/ 4447646 h 7227888"/>
              <a:gd name="connsiteX414" fmla="*/ 5733887 w 12857152"/>
              <a:gd name="connsiteY414" fmla="*/ 4428451 h 7227888"/>
              <a:gd name="connsiteX415" fmla="*/ 5740283 w 12857152"/>
              <a:gd name="connsiteY415" fmla="*/ 4386861 h 7227888"/>
              <a:gd name="connsiteX416" fmla="*/ 5746678 w 12857152"/>
              <a:gd name="connsiteY416" fmla="*/ 4332475 h 7227888"/>
              <a:gd name="connsiteX417" fmla="*/ 5746678 w 12857152"/>
              <a:gd name="connsiteY417" fmla="*/ 4268492 h 7227888"/>
              <a:gd name="connsiteX418" fmla="*/ 5711502 w 12857152"/>
              <a:gd name="connsiteY418" fmla="*/ 4236500 h 7227888"/>
              <a:gd name="connsiteX419" fmla="*/ 5657138 w 12857152"/>
              <a:gd name="connsiteY419" fmla="*/ 4236500 h 7227888"/>
              <a:gd name="connsiteX420" fmla="*/ 5650743 w 12857152"/>
              <a:gd name="connsiteY420" fmla="*/ 4182114 h 7227888"/>
              <a:gd name="connsiteX421" fmla="*/ 5625160 w 12857152"/>
              <a:gd name="connsiteY421" fmla="*/ 4156520 h 7227888"/>
              <a:gd name="connsiteX422" fmla="*/ 5567599 w 12857152"/>
              <a:gd name="connsiteY422" fmla="*/ 4143723 h 7227888"/>
              <a:gd name="connsiteX423" fmla="*/ 5551609 w 12857152"/>
              <a:gd name="connsiteY423" fmla="*/ 4124528 h 7227888"/>
              <a:gd name="connsiteX424" fmla="*/ 5564402 w 12857152"/>
              <a:gd name="connsiteY424" fmla="*/ 4111731 h 7227888"/>
              <a:gd name="connsiteX425" fmla="*/ 5605973 w 12857152"/>
              <a:gd name="connsiteY425" fmla="*/ 4095735 h 7227888"/>
              <a:gd name="connsiteX426" fmla="*/ 5705106 w 12857152"/>
              <a:gd name="connsiteY426" fmla="*/ 4076540 h 7227888"/>
              <a:gd name="connsiteX427" fmla="*/ 5829822 w 12857152"/>
              <a:gd name="connsiteY427" fmla="*/ 4054146 h 7227888"/>
              <a:gd name="connsiteX428" fmla="*/ 5852208 w 12857152"/>
              <a:gd name="connsiteY428" fmla="*/ 4044549 h 7227888"/>
              <a:gd name="connsiteX429" fmla="*/ 5916165 w 12857152"/>
              <a:gd name="connsiteY429" fmla="*/ 4044549 h 7227888"/>
              <a:gd name="connsiteX430" fmla="*/ 5999309 w 12857152"/>
              <a:gd name="connsiteY430" fmla="*/ 4066943 h 7227888"/>
              <a:gd name="connsiteX431" fmla="*/ 6085651 w 12857152"/>
              <a:gd name="connsiteY431" fmla="*/ 4082939 h 7227888"/>
              <a:gd name="connsiteX432" fmla="*/ 6095244 w 12857152"/>
              <a:gd name="connsiteY432" fmla="*/ 4089337 h 7227888"/>
              <a:gd name="connsiteX433" fmla="*/ 6140015 w 12857152"/>
              <a:gd name="connsiteY433" fmla="*/ 4105333 h 7227888"/>
              <a:gd name="connsiteX434" fmla="*/ 6210367 w 12857152"/>
              <a:gd name="connsiteY434" fmla="*/ 4105333 h 7227888"/>
              <a:gd name="connsiteX435" fmla="*/ 6165597 w 12857152"/>
              <a:gd name="connsiteY435" fmla="*/ 4140524 h 7227888"/>
              <a:gd name="connsiteX436" fmla="*/ 6156005 w 12857152"/>
              <a:gd name="connsiteY436" fmla="*/ 4143723 h 7227888"/>
              <a:gd name="connsiteX437" fmla="*/ 6104838 w 12857152"/>
              <a:gd name="connsiteY437" fmla="*/ 4159719 h 7227888"/>
              <a:gd name="connsiteX438" fmla="*/ 6095244 w 12857152"/>
              <a:gd name="connsiteY438" fmla="*/ 4236500 h 7227888"/>
              <a:gd name="connsiteX439" fmla="*/ 6002508 w 12857152"/>
              <a:gd name="connsiteY439" fmla="*/ 4236500 h 7227888"/>
              <a:gd name="connsiteX440" fmla="*/ 6002508 w 12857152"/>
              <a:gd name="connsiteY440" fmla="*/ 4294085 h 7227888"/>
              <a:gd name="connsiteX441" fmla="*/ 6002508 w 12857152"/>
              <a:gd name="connsiteY441" fmla="*/ 4348471 h 7227888"/>
              <a:gd name="connsiteX442" fmla="*/ 6021695 w 12857152"/>
              <a:gd name="connsiteY442" fmla="*/ 4383662 h 7227888"/>
              <a:gd name="connsiteX443" fmla="*/ 6040882 w 12857152"/>
              <a:gd name="connsiteY443" fmla="*/ 4396459 h 7227888"/>
              <a:gd name="connsiteX444" fmla="*/ 6050474 w 12857152"/>
              <a:gd name="connsiteY444" fmla="*/ 4425252 h 7227888"/>
              <a:gd name="connsiteX445" fmla="*/ 6066464 w 12857152"/>
              <a:gd name="connsiteY445" fmla="*/ 4460443 h 7227888"/>
              <a:gd name="connsiteX446" fmla="*/ 6072859 w 12857152"/>
              <a:gd name="connsiteY446" fmla="*/ 4463642 h 7227888"/>
              <a:gd name="connsiteX447" fmla="*/ 6053672 w 12857152"/>
              <a:gd name="connsiteY447" fmla="*/ 4495634 h 7227888"/>
              <a:gd name="connsiteX448" fmla="*/ 6053672 w 12857152"/>
              <a:gd name="connsiteY448" fmla="*/ 4668390 h 7227888"/>
              <a:gd name="connsiteX449" fmla="*/ 6034485 w 12857152"/>
              <a:gd name="connsiteY449" fmla="*/ 4671589 h 7227888"/>
              <a:gd name="connsiteX450" fmla="*/ 6002508 w 12857152"/>
              <a:gd name="connsiteY450" fmla="*/ 4709980 h 7227888"/>
              <a:gd name="connsiteX451" fmla="*/ 6002508 w 12857152"/>
              <a:gd name="connsiteY451" fmla="*/ 4978711 h 7227888"/>
              <a:gd name="connsiteX452" fmla="*/ 6008902 w 12857152"/>
              <a:gd name="connsiteY452" fmla="*/ 5125874 h 7227888"/>
              <a:gd name="connsiteX453" fmla="*/ 6012100 w 12857152"/>
              <a:gd name="connsiteY453" fmla="*/ 5292231 h 7227888"/>
              <a:gd name="connsiteX454" fmla="*/ 6037683 w 12857152"/>
              <a:gd name="connsiteY454" fmla="*/ 5324223 h 7227888"/>
              <a:gd name="connsiteX455" fmla="*/ 6056870 w 12857152"/>
              <a:gd name="connsiteY455" fmla="*/ 5359414 h 7227888"/>
              <a:gd name="connsiteX456" fmla="*/ 6018496 w 12857152"/>
              <a:gd name="connsiteY456" fmla="*/ 5362614 h 7227888"/>
              <a:gd name="connsiteX457" fmla="*/ 6072859 w 12857152"/>
              <a:gd name="connsiteY457" fmla="*/ 5397805 h 7227888"/>
              <a:gd name="connsiteX458" fmla="*/ 6063266 w 12857152"/>
              <a:gd name="connsiteY458" fmla="*/ 5426597 h 7227888"/>
              <a:gd name="connsiteX459" fmla="*/ 6053672 w 12857152"/>
              <a:gd name="connsiteY459" fmla="*/ 5452191 h 7227888"/>
              <a:gd name="connsiteX460" fmla="*/ 6053672 w 12857152"/>
              <a:gd name="connsiteY460" fmla="*/ 5573760 h 7227888"/>
              <a:gd name="connsiteX461" fmla="*/ 6037683 w 12857152"/>
              <a:gd name="connsiteY461" fmla="*/ 5608951 h 7227888"/>
              <a:gd name="connsiteX462" fmla="*/ 6024892 w 12857152"/>
              <a:gd name="connsiteY462" fmla="*/ 5644142 h 7227888"/>
              <a:gd name="connsiteX463" fmla="*/ 6031287 w 12857152"/>
              <a:gd name="connsiteY463" fmla="*/ 5701727 h 7227888"/>
              <a:gd name="connsiteX464" fmla="*/ 6034485 w 12857152"/>
              <a:gd name="connsiteY464" fmla="*/ 5781707 h 7227888"/>
              <a:gd name="connsiteX465" fmla="*/ 6034485 w 12857152"/>
              <a:gd name="connsiteY465" fmla="*/ 5816898 h 7227888"/>
              <a:gd name="connsiteX466" fmla="*/ 6028089 w 12857152"/>
              <a:gd name="connsiteY466" fmla="*/ 5941666 h 7227888"/>
              <a:gd name="connsiteX467" fmla="*/ 6024892 w 12857152"/>
              <a:gd name="connsiteY467" fmla="*/ 5976857 h 7227888"/>
              <a:gd name="connsiteX468" fmla="*/ 5893780 w 12857152"/>
              <a:gd name="connsiteY468" fmla="*/ 5976857 h 7227888"/>
              <a:gd name="connsiteX469" fmla="*/ 5874592 w 12857152"/>
              <a:gd name="connsiteY469" fmla="*/ 5970459 h 7227888"/>
              <a:gd name="connsiteX470" fmla="*/ 5823427 w 12857152"/>
              <a:gd name="connsiteY470" fmla="*/ 5964061 h 7227888"/>
              <a:gd name="connsiteX471" fmla="*/ 5737086 w 12857152"/>
              <a:gd name="connsiteY471" fmla="*/ 5948065 h 7227888"/>
              <a:gd name="connsiteX472" fmla="*/ 5740283 w 12857152"/>
              <a:gd name="connsiteY472" fmla="*/ 5868085 h 7227888"/>
              <a:gd name="connsiteX473" fmla="*/ 5740283 w 12857152"/>
              <a:gd name="connsiteY473" fmla="*/ 5848890 h 7227888"/>
              <a:gd name="connsiteX474" fmla="*/ 5740283 w 12857152"/>
              <a:gd name="connsiteY474" fmla="*/ 5660138 h 7227888"/>
              <a:gd name="connsiteX475" fmla="*/ 5743480 w 12857152"/>
              <a:gd name="connsiteY475" fmla="*/ 5634544 h 7227888"/>
              <a:gd name="connsiteX476" fmla="*/ 5724293 w 12857152"/>
              <a:gd name="connsiteY476" fmla="*/ 5615349 h 7227888"/>
              <a:gd name="connsiteX477" fmla="*/ 5548412 w 12857152"/>
              <a:gd name="connsiteY477" fmla="*/ 5628146 h 7227888"/>
              <a:gd name="connsiteX478" fmla="*/ 5526026 w 12857152"/>
              <a:gd name="connsiteY478" fmla="*/ 5647341 h 7227888"/>
              <a:gd name="connsiteX479" fmla="*/ 5526026 w 12857152"/>
              <a:gd name="connsiteY479" fmla="*/ 5663337 h 7227888"/>
              <a:gd name="connsiteX480" fmla="*/ 5519631 w 12857152"/>
              <a:gd name="connsiteY480" fmla="*/ 5842492 h 7227888"/>
              <a:gd name="connsiteX481" fmla="*/ 5516433 w 12857152"/>
              <a:gd name="connsiteY481" fmla="*/ 5976857 h 7227888"/>
              <a:gd name="connsiteX482" fmla="*/ 5516433 w 12857152"/>
              <a:gd name="connsiteY482" fmla="*/ 5986455 h 7227888"/>
              <a:gd name="connsiteX483" fmla="*/ 5449279 w 12857152"/>
              <a:gd name="connsiteY483" fmla="*/ 6037642 h 7227888"/>
              <a:gd name="connsiteX484" fmla="*/ 5375728 w 12857152"/>
              <a:gd name="connsiteY484" fmla="*/ 6028044 h 7227888"/>
              <a:gd name="connsiteX485" fmla="*/ 5324561 w 12857152"/>
              <a:gd name="connsiteY485" fmla="*/ 6034443 h 7227888"/>
              <a:gd name="connsiteX486" fmla="*/ 5123098 w 12857152"/>
              <a:gd name="connsiteY486" fmla="*/ 6034443 h 7227888"/>
              <a:gd name="connsiteX487" fmla="*/ 5091118 w 12857152"/>
              <a:gd name="connsiteY487" fmla="*/ 6037642 h 7227888"/>
              <a:gd name="connsiteX488" fmla="*/ 5059140 w 12857152"/>
              <a:gd name="connsiteY488" fmla="*/ 6031244 h 7227888"/>
              <a:gd name="connsiteX489" fmla="*/ 5033557 w 12857152"/>
              <a:gd name="connsiteY489" fmla="*/ 5980057 h 7227888"/>
              <a:gd name="connsiteX490" fmla="*/ 5046348 w 12857152"/>
              <a:gd name="connsiteY490" fmla="*/ 5887280 h 7227888"/>
              <a:gd name="connsiteX491" fmla="*/ 5049547 w 12857152"/>
              <a:gd name="connsiteY491" fmla="*/ 5848890 h 7227888"/>
              <a:gd name="connsiteX492" fmla="*/ 5078327 w 12857152"/>
              <a:gd name="connsiteY492" fmla="*/ 5685731 h 7227888"/>
              <a:gd name="connsiteX493" fmla="*/ 5087921 w 12857152"/>
              <a:gd name="connsiteY493" fmla="*/ 5650540 h 7227888"/>
              <a:gd name="connsiteX494" fmla="*/ 5017567 w 12857152"/>
              <a:gd name="connsiteY494" fmla="*/ 5660138 h 7227888"/>
              <a:gd name="connsiteX495" fmla="*/ 4995183 w 12857152"/>
              <a:gd name="connsiteY495" fmla="*/ 5660138 h 7227888"/>
              <a:gd name="connsiteX496" fmla="*/ 4809707 w 12857152"/>
              <a:gd name="connsiteY496" fmla="*/ 5660138 h 7227888"/>
              <a:gd name="connsiteX497" fmla="*/ 4732958 w 12857152"/>
              <a:gd name="connsiteY497" fmla="*/ 5660138 h 7227888"/>
              <a:gd name="connsiteX498" fmla="*/ 4697782 w 12857152"/>
              <a:gd name="connsiteY498" fmla="*/ 5660138 h 7227888"/>
              <a:gd name="connsiteX499" fmla="*/ 4697782 w 12857152"/>
              <a:gd name="connsiteY499" fmla="*/ 5685731 h 7227888"/>
              <a:gd name="connsiteX500" fmla="*/ 4700980 w 12857152"/>
              <a:gd name="connsiteY500" fmla="*/ 5762512 h 7227888"/>
              <a:gd name="connsiteX501" fmla="*/ 4710573 w 12857152"/>
              <a:gd name="connsiteY501" fmla="*/ 5871284 h 7227888"/>
              <a:gd name="connsiteX502" fmla="*/ 4713771 w 12857152"/>
              <a:gd name="connsiteY502" fmla="*/ 5896878 h 7227888"/>
              <a:gd name="connsiteX503" fmla="*/ 4720167 w 12857152"/>
              <a:gd name="connsiteY503" fmla="*/ 5980057 h 7227888"/>
              <a:gd name="connsiteX504" fmla="*/ 4723366 w 12857152"/>
              <a:gd name="connsiteY504" fmla="*/ 6015248 h 7227888"/>
              <a:gd name="connsiteX505" fmla="*/ 4736156 w 12857152"/>
              <a:gd name="connsiteY505" fmla="*/ 6060036 h 7227888"/>
              <a:gd name="connsiteX506" fmla="*/ 4691386 w 12857152"/>
              <a:gd name="connsiteY506" fmla="*/ 6079231 h 7227888"/>
              <a:gd name="connsiteX507" fmla="*/ 4473932 w 12857152"/>
              <a:gd name="connsiteY507" fmla="*/ 6092028 h 7227888"/>
              <a:gd name="connsiteX508" fmla="*/ 4445152 w 12857152"/>
              <a:gd name="connsiteY508" fmla="*/ 6098426 h 7227888"/>
              <a:gd name="connsiteX509" fmla="*/ 4406777 w 12857152"/>
              <a:gd name="connsiteY509" fmla="*/ 6082431 h 7227888"/>
              <a:gd name="connsiteX510" fmla="*/ 4393986 w 12857152"/>
              <a:gd name="connsiteY510" fmla="*/ 5960861 h 7227888"/>
              <a:gd name="connsiteX511" fmla="*/ 4400382 w 12857152"/>
              <a:gd name="connsiteY511" fmla="*/ 5938467 h 7227888"/>
              <a:gd name="connsiteX512" fmla="*/ 4413173 w 12857152"/>
              <a:gd name="connsiteY512" fmla="*/ 5781707 h 7227888"/>
              <a:gd name="connsiteX513" fmla="*/ 4419569 w 12857152"/>
              <a:gd name="connsiteY513" fmla="*/ 5743317 h 7227888"/>
              <a:gd name="connsiteX514" fmla="*/ 4422767 w 12857152"/>
              <a:gd name="connsiteY514" fmla="*/ 5676134 h 7227888"/>
              <a:gd name="connsiteX515" fmla="*/ 4355612 w 12857152"/>
              <a:gd name="connsiteY515" fmla="*/ 5666536 h 7227888"/>
              <a:gd name="connsiteX516" fmla="*/ 4355612 w 12857152"/>
              <a:gd name="connsiteY516" fmla="*/ 5471386 h 7227888"/>
              <a:gd name="connsiteX517" fmla="*/ 4336424 w 12857152"/>
              <a:gd name="connsiteY517" fmla="*/ 5464987 h 7227888"/>
              <a:gd name="connsiteX518" fmla="*/ 4362007 w 12857152"/>
              <a:gd name="connsiteY518" fmla="*/ 5426597 h 7227888"/>
              <a:gd name="connsiteX519" fmla="*/ 4387590 w 12857152"/>
              <a:gd name="connsiteY519" fmla="*/ 5423398 h 7227888"/>
              <a:gd name="connsiteX520" fmla="*/ 4397184 w 12857152"/>
              <a:gd name="connsiteY520" fmla="*/ 5404203 h 7227888"/>
              <a:gd name="connsiteX521" fmla="*/ 4362007 w 12857152"/>
              <a:gd name="connsiteY521" fmla="*/ 5397805 h 7227888"/>
              <a:gd name="connsiteX522" fmla="*/ 4362007 w 12857152"/>
              <a:gd name="connsiteY522" fmla="*/ 5369012 h 7227888"/>
              <a:gd name="connsiteX523" fmla="*/ 4416371 w 12857152"/>
              <a:gd name="connsiteY523" fmla="*/ 5340219 h 7227888"/>
              <a:gd name="connsiteX524" fmla="*/ 4435558 w 12857152"/>
              <a:gd name="connsiteY524" fmla="*/ 5305028 h 7227888"/>
              <a:gd name="connsiteX525" fmla="*/ 4435558 w 12857152"/>
              <a:gd name="connsiteY525" fmla="*/ 5183459 h 7227888"/>
              <a:gd name="connsiteX526" fmla="*/ 4438756 w 12857152"/>
              <a:gd name="connsiteY526" fmla="*/ 4770764 h 7227888"/>
              <a:gd name="connsiteX527" fmla="*/ 4445152 w 12857152"/>
              <a:gd name="connsiteY527" fmla="*/ 4658793 h 7227888"/>
              <a:gd name="connsiteX528" fmla="*/ 4445152 w 12857152"/>
              <a:gd name="connsiteY528" fmla="*/ 4639597 h 7227888"/>
              <a:gd name="connsiteX529" fmla="*/ 4374799 w 12857152"/>
              <a:gd name="connsiteY529" fmla="*/ 4639597 h 7227888"/>
              <a:gd name="connsiteX530" fmla="*/ 4371601 w 12857152"/>
              <a:gd name="connsiteY530" fmla="*/ 4610804 h 7227888"/>
              <a:gd name="connsiteX531" fmla="*/ 4371601 w 12857152"/>
              <a:gd name="connsiteY531" fmla="*/ 4486036 h 7227888"/>
              <a:gd name="connsiteX532" fmla="*/ 4365205 w 12857152"/>
              <a:gd name="connsiteY532" fmla="*/ 4441248 h 7227888"/>
              <a:gd name="connsiteX533" fmla="*/ 4339622 w 12857152"/>
              <a:gd name="connsiteY533" fmla="*/ 4438048 h 7227888"/>
              <a:gd name="connsiteX534" fmla="*/ 4368403 w 12857152"/>
              <a:gd name="connsiteY534" fmla="*/ 4393260 h 7227888"/>
              <a:gd name="connsiteX535" fmla="*/ 4393986 w 12857152"/>
              <a:gd name="connsiteY535" fmla="*/ 4396459 h 7227888"/>
              <a:gd name="connsiteX536" fmla="*/ 4416371 w 12857152"/>
              <a:gd name="connsiteY536" fmla="*/ 4374065 h 7227888"/>
              <a:gd name="connsiteX537" fmla="*/ 4374799 w 12857152"/>
              <a:gd name="connsiteY537" fmla="*/ 4370866 h 7227888"/>
              <a:gd name="connsiteX538" fmla="*/ 4390788 w 12857152"/>
              <a:gd name="connsiteY538" fmla="*/ 4335674 h 7227888"/>
              <a:gd name="connsiteX539" fmla="*/ 4438756 w 12857152"/>
              <a:gd name="connsiteY539" fmla="*/ 4306882 h 7227888"/>
              <a:gd name="connsiteX540" fmla="*/ 4451547 w 12857152"/>
              <a:gd name="connsiteY540" fmla="*/ 4287687 h 7227888"/>
              <a:gd name="connsiteX541" fmla="*/ 4451547 w 12857152"/>
              <a:gd name="connsiteY541" fmla="*/ 4162918 h 7227888"/>
              <a:gd name="connsiteX542" fmla="*/ 4330029 w 12857152"/>
              <a:gd name="connsiteY542" fmla="*/ 4153321 h 7227888"/>
              <a:gd name="connsiteX543" fmla="*/ 4320435 w 12857152"/>
              <a:gd name="connsiteY543" fmla="*/ 4102134 h 7227888"/>
              <a:gd name="connsiteX544" fmla="*/ 4288457 w 12857152"/>
              <a:gd name="connsiteY544" fmla="*/ 4063744 h 7227888"/>
              <a:gd name="connsiteX545" fmla="*/ 4195719 w 12857152"/>
              <a:gd name="connsiteY545" fmla="*/ 4018955 h 7227888"/>
              <a:gd name="connsiteX546" fmla="*/ 4234093 w 12857152"/>
              <a:gd name="connsiteY546" fmla="*/ 4009357 h 7227888"/>
              <a:gd name="connsiteX547" fmla="*/ 4502713 w 12857152"/>
              <a:gd name="connsiteY547" fmla="*/ 3967768 h 7227888"/>
              <a:gd name="connsiteX548" fmla="*/ 4585857 w 12857152"/>
              <a:gd name="connsiteY548" fmla="*/ 3958170 h 7227888"/>
              <a:gd name="connsiteX549" fmla="*/ 4598648 w 12857152"/>
              <a:gd name="connsiteY549" fmla="*/ 3958170 h 7227888"/>
              <a:gd name="connsiteX550" fmla="*/ 4691386 w 12857152"/>
              <a:gd name="connsiteY550" fmla="*/ 3970967 h 7227888"/>
              <a:gd name="connsiteX551" fmla="*/ 4739354 w 12857152"/>
              <a:gd name="connsiteY551" fmla="*/ 3990162 h 7227888"/>
              <a:gd name="connsiteX552" fmla="*/ 4755343 w 12857152"/>
              <a:gd name="connsiteY552" fmla="*/ 3983764 h 7227888"/>
              <a:gd name="connsiteX553" fmla="*/ 4953610 w 12857152"/>
              <a:gd name="connsiteY553" fmla="*/ 4034951 h 7227888"/>
              <a:gd name="connsiteX554" fmla="*/ 4828894 w 12857152"/>
              <a:gd name="connsiteY554" fmla="*/ 4086138 h 7227888"/>
              <a:gd name="connsiteX555" fmla="*/ 4816103 w 12857152"/>
              <a:gd name="connsiteY555" fmla="*/ 4169317 h 7227888"/>
              <a:gd name="connsiteX556" fmla="*/ 4761739 w 12857152"/>
              <a:gd name="connsiteY556" fmla="*/ 4169317 h 7227888"/>
              <a:gd name="connsiteX557" fmla="*/ 4707376 w 12857152"/>
              <a:gd name="connsiteY557" fmla="*/ 4169317 h 7227888"/>
              <a:gd name="connsiteX558" fmla="*/ 4684992 w 12857152"/>
              <a:gd name="connsiteY558" fmla="*/ 4188512 h 7227888"/>
              <a:gd name="connsiteX559" fmla="*/ 4684992 w 12857152"/>
              <a:gd name="connsiteY559" fmla="*/ 4290886 h 7227888"/>
              <a:gd name="connsiteX560" fmla="*/ 4700980 w 12857152"/>
              <a:gd name="connsiteY560" fmla="*/ 4313280 h 7227888"/>
              <a:gd name="connsiteX561" fmla="*/ 4748948 w 12857152"/>
              <a:gd name="connsiteY561" fmla="*/ 4338874 h 7227888"/>
              <a:gd name="connsiteX562" fmla="*/ 4764938 w 12857152"/>
              <a:gd name="connsiteY562" fmla="*/ 4348471 h 7227888"/>
              <a:gd name="connsiteX563" fmla="*/ 4774530 w 12857152"/>
              <a:gd name="connsiteY563" fmla="*/ 4370866 h 7227888"/>
              <a:gd name="connsiteX564" fmla="*/ 4755343 w 12857152"/>
              <a:gd name="connsiteY564" fmla="*/ 4383662 h 7227888"/>
              <a:gd name="connsiteX565" fmla="*/ 4732958 w 12857152"/>
              <a:gd name="connsiteY565" fmla="*/ 4383662 h 7227888"/>
              <a:gd name="connsiteX566" fmla="*/ 4742552 w 12857152"/>
              <a:gd name="connsiteY566" fmla="*/ 4402857 h 7227888"/>
              <a:gd name="connsiteX567" fmla="*/ 4816103 w 12857152"/>
              <a:gd name="connsiteY567" fmla="*/ 4412455 h 7227888"/>
              <a:gd name="connsiteX568" fmla="*/ 4854477 w 12857152"/>
              <a:gd name="connsiteY568" fmla="*/ 4415654 h 7227888"/>
              <a:gd name="connsiteX569" fmla="*/ 4921632 w 12857152"/>
              <a:gd name="connsiteY569" fmla="*/ 4415654 h 7227888"/>
              <a:gd name="connsiteX570" fmla="*/ 5100712 w 12857152"/>
              <a:gd name="connsiteY570" fmla="*/ 4422052 h 7227888"/>
              <a:gd name="connsiteX571" fmla="*/ 5129493 w 12857152"/>
              <a:gd name="connsiteY571" fmla="*/ 4422052 h 7227888"/>
              <a:gd name="connsiteX572" fmla="*/ 5129493 w 12857152"/>
              <a:gd name="connsiteY572" fmla="*/ 4402857 h 7227888"/>
              <a:gd name="connsiteX573" fmla="*/ 5103911 w 12857152"/>
              <a:gd name="connsiteY573" fmla="*/ 4399658 h 7227888"/>
              <a:gd name="connsiteX574" fmla="*/ 5084722 w 12857152"/>
              <a:gd name="connsiteY574" fmla="*/ 4386861 h 7227888"/>
              <a:gd name="connsiteX575" fmla="*/ 5097514 w 12857152"/>
              <a:gd name="connsiteY575" fmla="*/ 4367666 h 7227888"/>
              <a:gd name="connsiteX576" fmla="*/ 5139086 w 12857152"/>
              <a:gd name="connsiteY576" fmla="*/ 4348471 h 7227888"/>
              <a:gd name="connsiteX577" fmla="*/ 5158273 w 12857152"/>
              <a:gd name="connsiteY577" fmla="*/ 4319679 h 7227888"/>
              <a:gd name="connsiteX578" fmla="*/ 5164670 w 12857152"/>
              <a:gd name="connsiteY578" fmla="*/ 4194910 h 7227888"/>
              <a:gd name="connsiteX579" fmla="*/ 5174262 w 12857152"/>
              <a:gd name="connsiteY579" fmla="*/ 4018955 h 7227888"/>
              <a:gd name="connsiteX580" fmla="*/ 5187054 w 12857152"/>
              <a:gd name="connsiteY580" fmla="*/ 3846199 h 7227888"/>
              <a:gd name="connsiteX581" fmla="*/ 5203044 w 12857152"/>
              <a:gd name="connsiteY581" fmla="*/ 3689439 h 7227888"/>
              <a:gd name="connsiteX582" fmla="*/ 5215834 w 12857152"/>
              <a:gd name="connsiteY582" fmla="*/ 3551874 h 7227888"/>
              <a:gd name="connsiteX583" fmla="*/ 5222231 w 12857152"/>
              <a:gd name="connsiteY583" fmla="*/ 3487890 h 7227888"/>
              <a:gd name="connsiteX584" fmla="*/ 5148680 w 12857152"/>
              <a:gd name="connsiteY584" fmla="*/ 3491089 h 7227888"/>
              <a:gd name="connsiteX585" fmla="*/ 5059140 w 12857152"/>
              <a:gd name="connsiteY585" fmla="*/ 3494288 h 7227888"/>
              <a:gd name="connsiteX586" fmla="*/ 4969600 w 12857152"/>
              <a:gd name="connsiteY586" fmla="*/ 3494288 h 7227888"/>
              <a:gd name="connsiteX587" fmla="*/ 4470734 w 12857152"/>
              <a:gd name="connsiteY587" fmla="*/ 3500687 h 7227888"/>
              <a:gd name="connsiteX588" fmla="*/ 4435558 w 12857152"/>
              <a:gd name="connsiteY588" fmla="*/ 3500687 h 7227888"/>
              <a:gd name="connsiteX589" fmla="*/ 4435558 w 12857152"/>
              <a:gd name="connsiteY589" fmla="*/ 3247951 h 7227888"/>
              <a:gd name="connsiteX590" fmla="*/ 4419569 w 12857152"/>
              <a:gd name="connsiteY590" fmla="*/ 3244752 h 7227888"/>
              <a:gd name="connsiteX591" fmla="*/ 4397184 w 12857152"/>
              <a:gd name="connsiteY591" fmla="*/ 3225557 h 7227888"/>
              <a:gd name="connsiteX592" fmla="*/ 4419569 w 12857152"/>
              <a:gd name="connsiteY592" fmla="*/ 3203162 h 7227888"/>
              <a:gd name="connsiteX593" fmla="*/ 4448349 w 12857152"/>
              <a:gd name="connsiteY593" fmla="*/ 3199963 h 7227888"/>
              <a:gd name="connsiteX594" fmla="*/ 4550681 w 12857152"/>
              <a:gd name="connsiteY594" fmla="*/ 3206362 h 7227888"/>
              <a:gd name="connsiteX595" fmla="*/ 4768135 w 12857152"/>
              <a:gd name="connsiteY595" fmla="*/ 3212760 h 7227888"/>
              <a:gd name="connsiteX596" fmla="*/ 5110305 w 12857152"/>
              <a:gd name="connsiteY596" fmla="*/ 3215959 h 7227888"/>
              <a:gd name="connsiteX597" fmla="*/ 5113503 w 12857152"/>
              <a:gd name="connsiteY597" fmla="*/ 3215959 h 7227888"/>
              <a:gd name="connsiteX598" fmla="*/ 5097514 w 12857152"/>
              <a:gd name="connsiteY598" fmla="*/ 3180768 h 7227888"/>
              <a:gd name="connsiteX599" fmla="*/ 5087921 w 12857152"/>
              <a:gd name="connsiteY599" fmla="*/ 3177569 h 7227888"/>
              <a:gd name="connsiteX600" fmla="*/ 5068734 w 12857152"/>
              <a:gd name="connsiteY600" fmla="*/ 3158374 h 7227888"/>
              <a:gd name="connsiteX601" fmla="*/ 5084722 w 12857152"/>
              <a:gd name="connsiteY601" fmla="*/ 3142378 h 7227888"/>
              <a:gd name="connsiteX602" fmla="*/ 5212637 w 12857152"/>
              <a:gd name="connsiteY602" fmla="*/ 3071996 h 7227888"/>
              <a:gd name="connsiteX603" fmla="*/ 5238219 w 12857152"/>
              <a:gd name="connsiteY603" fmla="*/ 3030406 h 7227888"/>
              <a:gd name="connsiteX604" fmla="*/ 5238219 w 12857152"/>
              <a:gd name="connsiteY604" fmla="*/ 2947228 h 7227888"/>
              <a:gd name="connsiteX605" fmla="*/ 5196647 w 12857152"/>
              <a:gd name="connsiteY605" fmla="*/ 2940829 h 7227888"/>
              <a:gd name="connsiteX606" fmla="*/ 5171064 w 12857152"/>
              <a:gd name="connsiteY606" fmla="*/ 2908837 h 7227888"/>
              <a:gd name="connsiteX607" fmla="*/ 5171064 w 12857152"/>
              <a:gd name="connsiteY607" fmla="*/ 2835256 h 7227888"/>
              <a:gd name="connsiteX608" fmla="*/ 5139086 w 12857152"/>
              <a:gd name="connsiteY608" fmla="*/ 2832057 h 7227888"/>
              <a:gd name="connsiteX609" fmla="*/ 4892851 w 12857152"/>
              <a:gd name="connsiteY609" fmla="*/ 2832057 h 7227888"/>
              <a:gd name="connsiteX610" fmla="*/ 4707376 w 12857152"/>
              <a:gd name="connsiteY610" fmla="*/ 2825658 h 7227888"/>
              <a:gd name="connsiteX611" fmla="*/ 4505911 w 12857152"/>
              <a:gd name="connsiteY611" fmla="*/ 2816061 h 7227888"/>
              <a:gd name="connsiteX612" fmla="*/ 4416371 w 12857152"/>
              <a:gd name="connsiteY612" fmla="*/ 2803264 h 7227888"/>
              <a:gd name="connsiteX613" fmla="*/ 4387590 w 12857152"/>
              <a:gd name="connsiteY613" fmla="*/ 2774471 h 7227888"/>
              <a:gd name="connsiteX614" fmla="*/ 4349216 w 12857152"/>
              <a:gd name="connsiteY614" fmla="*/ 2614512 h 7227888"/>
              <a:gd name="connsiteX615" fmla="*/ 4314040 w 12857152"/>
              <a:gd name="connsiteY615" fmla="*/ 2582520 h 7227888"/>
              <a:gd name="connsiteX616" fmla="*/ 4186125 w 12857152"/>
              <a:gd name="connsiteY616" fmla="*/ 2560126 h 7227888"/>
              <a:gd name="connsiteX617" fmla="*/ 4170136 w 12857152"/>
              <a:gd name="connsiteY617" fmla="*/ 2544130 h 7227888"/>
              <a:gd name="connsiteX618" fmla="*/ 4144553 w 12857152"/>
              <a:gd name="connsiteY618" fmla="*/ 2473748 h 7227888"/>
              <a:gd name="connsiteX619" fmla="*/ 4115773 w 12857152"/>
              <a:gd name="connsiteY619" fmla="*/ 2454553 h 7227888"/>
              <a:gd name="connsiteX620" fmla="*/ 4035826 w 12857152"/>
              <a:gd name="connsiteY620" fmla="*/ 2444955 h 7227888"/>
              <a:gd name="connsiteX621" fmla="*/ 3968671 w 12857152"/>
              <a:gd name="connsiteY621" fmla="*/ 2467350 h 7227888"/>
              <a:gd name="connsiteX622" fmla="*/ 3962276 w 12857152"/>
              <a:gd name="connsiteY622" fmla="*/ 2473748 h 7227888"/>
              <a:gd name="connsiteX623" fmla="*/ 3920703 w 12857152"/>
              <a:gd name="connsiteY623" fmla="*/ 2470549 h 7227888"/>
              <a:gd name="connsiteX624" fmla="*/ 3904714 w 12857152"/>
              <a:gd name="connsiteY624" fmla="*/ 2441756 h 7227888"/>
              <a:gd name="connsiteX625" fmla="*/ 3863142 w 12857152"/>
              <a:gd name="connsiteY625" fmla="*/ 2416163 h 7227888"/>
              <a:gd name="connsiteX626" fmla="*/ 3827966 w 12857152"/>
              <a:gd name="connsiteY626" fmla="*/ 2403366 h 7227888"/>
              <a:gd name="connsiteX627" fmla="*/ 3767206 w 12857152"/>
              <a:gd name="connsiteY627" fmla="*/ 2364976 h 7227888"/>
              <a:gd name="connsiteX628" fmla="*/ 3770404 w 12857152"/>
              <a:gd name="connsiteY628" fmla="*/ 2336183 h 7227888"/>
              <a:gd name="connsiteX629" fmla="*/ 3821570 w 12857152"/>
              <a:gd name="connsiteY629" fmla="*/ 2291394 h 7227888"/>
              <a:gd name="connsiteX630" fmla="*/ 3914308 w 12857152"/>
              <a:gd name="connsiteY630" fmla="*/ 2205017 h 7227888"/>
              <a:gd name="connsiteX631" fmla="*/ 3920703 w 12857152"/>
              <a:gd name="connsiteY631" fmla="*/ 2160228 h 7227888"/>
              <a:gd name="connsiteX632" fmla="*/ 3914308 w 12857152"/>
              <a:gd name="connsiteY632" fmla="*/ 2147431 h 7227888"/>
              <a:gd name="connsiteX633" fmla="*/ 3872736 w 12857152"/>
              <a:gd name="connsiteY633" fmla="*/ 2102643 h 7227888"/>
              <a:gd name="connsiteX634" fmla="*/ 3850351 w 12857152"/>
              <a:gd name="connsiteY634" fmla="*/ 2080249 h 7227888"/>
              <a:gd name="connsiteX635" fmla="*/ 3834361 w 12857152"/>
              <a:gd name="connsiteY635" fmla="*/ 2016265 h 7227888"/>
              <a:gd name="connsiteX636" fmla="*/ 3821570 w 12857152"/>
              <a:gd name="connsiteY636" fmla="*/ 1984273 h 7227888"/>
              <a:gd name="connsiteX637" fmla="*/ 3850351 w 12857152"/>
              <a:gd name="connsiteY637" fmla="*/ 1990671 h 7227888"/>
              <a:gd name="connsiteX638" fmla="*/ 4026233 w 12857152"/>
              <a:gd name="connsiteY638" fmla="*/ 2057854 h 7227888"/>
              <a:gd name="connsiteX639" fmla="*/ 4205312 w 12857152"/>
              <a:gd name="connsiteY639" fmla="*/ 2099444 h 7227888"/>
              <a:gd name="connsiteX640" fmla="*/ 4317237 w 12857152"/>
              <a:gd name="connsiteY640" fmla="*/ 2115439 h 7227888"/>
              <a:gd name="connsiteX641" fmla="*/ 4441954 w 12857152"/>
              <a:gd name="connsiteY641" fmla="*/ 2128236 h 7227888"/>
              <a:gd name="connsiteX642" fmla="*/ 4557077 w 12857152"/>
              <a:gd name="connsiteY642" fmla="*/ 2141033 h 7227888"/>
              <a:gd name="connsiteX643" fmla="*/ 4726563 w 12857152"/>
              <a:gd name="connsiteY643" fmla="*/ 2160228 h 7227888"/>
              <a:gd name="connsiteX644" fmla="*/ 4838489 w 12857152"/>
              <a:gd name="connsiteY644" fmla="*/ 2166627 h 7227888"/>
              <a:gd name="connsiteX645" fmla="*/ 5001578 w 12857152"/>
              <a:gd name="connsiteY645" fmla="*/ 2176224 h 7227888"/>
              <a:gd name="connsiteX646" fmla="*/ 5011173 w 12857152"/>
              <a:gd name="connsiteY646" fmla="*/ 2176224 h 7227888"/>
              <a:gd name="connsiteX647" fmla="*/ 5260605 w 12857152"/>
              <a:gd name="connsiteY647" fmla="*/ 2182623 h 7227888"/>
              <a:gd name="connsiteX648" fmla="*/ 5391716 w 12857152"/>
              <a:gd name="connsiteY648" fmla="*/ 2176224 h 7227888"/>
              <a:gd name="connsiteX649" fmla="*/ 5423695 w 12857152"/>
              <a:gd name="connsiteY649" fmla="*/ 2182623 h 7227888"/>
              <a:gd name="connsiteX650" fmla="*/ 5452476 w 12857152"/>
              <a:gd name="connsiteY650" fmla="*/ 2185822 h 7227888"/>
              <a:gd name="connsiteX651" fmla="*/ 5490850 w 12857152"/>
              <a:gd name="connsiteY651" fmla="*/ 2182623 h 7227888"/>
              <a:gd name="connsiteX652" fmla="*/ 5551609 w 12857152"/>
              <a:gd name="connsiteY652" fmla="*/ 2176224 h 7227888"/>
              <a:gd name="connsiteX653" fmla="*/ 5602776 w 12857152"/>
              <a:gd name="connsiteY653" fmla="*/ 2176224 h 7227888"/>
              <a:gd name="connsiteX654" fmla="*/ 5756273 w 12857152"/>
              <a:gd name="connsiteY654" fmla="*/ 2176224 h 7227888"/>
              <a:gd name="connsiteX655" fmla="*/ 5909770 w 12857152"/>
              <a:gd name="connsiteY655" fmla="*/ 2169826 h 7227888"/>
              <a:gd name="connsiteX656" fmla="*/ 6031287 w 12857152"/>
              <a:gd name="connsiteY656" fmla="*/ 2166627 h 7227888"/>
              <a:gd name="connsiteX657" fmla="*/ 6191180 w 12857152"/>
              <a:gd name="connsiteY657" fmla="*/ 2153830 h 7227888"/>
              <a:gd name="connsiteX658" fmla="*/ 6197576 w 12857152"/>
              <a:gd name="connsiteY658" fmla="*/ 2153830 h 7227888"/>
              <a:gd name="connsiteX659" fmla="*/ 6351073 w 12857152"/>
              <a:gd name="connsiteY659" fmla="*/ 2147431 h 7227888"/>
              <a:gd name="connsiteX660" fmla="*/ 6443811 w 12857152"/>
              <a:gd name="connsiteY660" fmla="*/ 2137834 h 7227888"/>
              <a:gd name="connsiteX661" fmla="*/ 6469393 w 12857152"/>
              <a:gd name="connsiteY661" fmla="*/ 2137834 h 7227888"/>
              <a:gd name="connsiteX662" fmla="*/ 6632484 w 12857152"/>
              <a:gd name="connsiteY662" fmla="*/ 2125037 h 7227888"/>
              <a:gd name="connsiteX663" fmla="*/ 6731617 w 12857152"/>
              <a:gd name="connsiteY663" fmla="*/ 2118639 h 7227888"/>
              <a:gd name="connsiteX664" fmla="*/ 6779585 w 12857152"/>
              <a:gd name="connsiteY664" fmla="*/ 2112241 h 7227888"/>
              <a:gd name="connsiteX665" fmla="*/ 6805168 w 12857152"/>
              <a:gd name="connsiteY665" fmla="*/ 2112241 h 7227888"/>
              <a:gd name="connsiteX666" fmla="*/ 6862729 w 12857152"/>
              <a:gd name="connsiteY666" fmla="*/ 2112241 h 7227888"/>
              <a:gd name="connsiteX667" fmla="*/ 6885114 w 12857152"/>
              <a:gd name="connsiteY667" fmla="*/ 2109041 h 7227888"/>
              <a:gd name="connsiteX668" fmla="*/ 7013029 w 12857152"/>
              <a:gd name="connsiteY668" fmla="*/ 2102643 h 7227888"/>
              <a:gd name="connsiteX669" fmla="*/ 7150536 w 12857152"/>
              <a:gd name="connsiteY669" fmla="*/ 2086647 h 7227888"/>
              <a:gd name="connsiteX670" fmla="*/ 7220889 w 12857152"/>
              <a:gd name="connsiteY670" fmla="*/ 2080249 h 7227888"/>
              <a:gd name="connsiteX671" fmla="*/ 7390375 w 12857152"/>
              <a:gd name="connsiteY671" fmla="*/ 2067452 h 7227888"/>
              <a:gd name="connsiteX672" fmla="*/ 7579049 w 12857152"/>
              <a:gd name="connsiteY672" fmla="*/ 2048257 h 7227888"/>
              <a:gd name="connsiteX673" fmla="*/ 7742139 w 12857152"/>
              <a:gd name="connsiteY673" fmla="*/ 2029062 h 7227888"/>
              <a:gd name="connsiteX674" fmla="*/ 7818888 w 12857152"/>
              <a:gd name="connsiteY674" fmla="*/ 2019464 h 7227888"/>
              <a:gd name="connsiteX675" fmla="*/ 7962792 w 12857152"/>
              <a:gd name="connsiteY675" fmla="*/ 2000269 h 7227888"/>
              <a:gd name="connsiteX676" fmla="*/ 8081112 w 12857152"/>
              <a:gd name="connsiteY676" fmla="*/ 1981074 h 7227888"/>
              <a:gd name="connsiteX677" fmla="*/ 8231412 w 12857152"/>
              <a:gd name="connsiteY677" fmla="*/ 1955480 h 7227888"/>
              <a:gd name="connsiteX678" fmla="*/ 8336941 w 12857152"/>
              <a:gd name="connsiteY678" fmla="*/ 1936285 h 7227888"/>
              <a:gd name="connsiteX679" fmla="*/ 8423283 w 12857152"/>
              <a:gd name="connsiteY679" fmla="*/ 1923488 h 7227888"/>
              <a:gd name="connsiteX680" fmla="*/ 8512823 w 12857152"/>
              <a:gd name="connsiteY680" fmla="*/ 1904293 h 7227888"/>
              <a:gd name="connsiteX681" fmla="*/ 8794233 w 12857152"/>
              <a:gd name="connsiteY681" fmla="*/ 1840310 h 7227888"/>
              <a:gd name="connsiteX682" fmla="*/ 8957324 w 12857152"/>
              <a:gd name="connsiteY682" fmla="*/ 1798720 h 7227888"/>
              <a:gd name="connsiteX683" fmla="*/ 9002094 w 12857152"/>
              <a:gd name="connsiteY683" fmla="*/ 1785923 h 7227888"/>
              <a:gd name="connsiteX684" fmla="*/ 9206757 w 12857152"/>
              <a:gd name="connsiteY684" fmla="*/ 1715541 h 7227888"/>
              <a:gd name="connsiteX685" fmla="*/ 9421013 w 12857152"/>
              <a:gd name="connsiteY685" fmla="*/ 1613167 h 7227888"/>
              <a:gd name="connsiteX686" fmla="*/ 9494563 w 12857152"/>
              <a:gd name="connsiteY686" fmla="*/ 1581175 h 7227888"/>
              <a:gd name="connsiteX687" fmla="*/ 9508954 w 12857152"/>
              <a:gd name="connsiteY687" fmla="*/ 1579576 h 7227888"/>
              <a:gd name="connsiteX688" fmla="*/ 127000 w 12857152"/>
              <a:gd name="connsiteY688" fmla="*/ 66675 h 7227888"/>
              <a:gd name="connsiteX689" fmla="*/ 127000 w 12857152"/>
              <a:gd name="connsiteY689" fmla="*/ 7164388 h 7227888"/>
              <a:gd name="connsiteX690" fmla="*/ 12733292 w 12857152"/>
              <a:gd name="connsiteY690" fmla="*/ 7164388 h 7227888"/>
              <a:gd name="connsiteX691" fmla="*/ 12733292 w 12857152"/>
              <a:gd name="connsiteY691" fmla="*/ 66675 h 7227888"/>
              <a:gd name="connsiteX692" fmla="*/ 127000 w 12857152"/>
              <a:gd name="connsiteY692" fmla="*/ 66675 h 7227888"/>
              <a:gd name="connsiteX693" fmla="*/ 0 w 12857152"/>
              <a:gd name="connsiteY693" fmla="*/ 0 h 7227888"/>
              <a:gd name="connsiteX694" fmla="*/ 12852355 w 12857152"/>
              <a:gd name="connsiteY694" fmla="*/ 0 h 7227888"/>
              <a:gd name="connsiteX695" fmla="*/ 12852355 w 12857152"/>
              <a:gd name="connsiteY695" fmla="*/ 7227888 h 7227888"/>
              <a:gd name="connsiteX696" fmla="*/ 0 w 12857152"/>
              <a:gd name="connsiteY696" fmla="*/ 7227888 h 7227888"/>
              <a:gd name="connsiteX697" fmla="*/ 0 w 12857152"/>
              <a:gd name="connsiteY697" fmla="*/ 0 h 7227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</a:cxnLst>
            <a:rect l="l" t="t" r="r" b="b"/>
            <a:pathLst>
              <a:path w="12857152" h="7227888">
                <a:moveTo>
                  <a:pt x="5599490" y="4667283"/>
                </a:moveTo>
                <a:cubicBezTo>
                  <a:pt x="5553596" y="4665685"/>
                  <a:pt x="5507303" y="4665685"/>
                  <a:pt x="5459413" y="4668880"/>
                </a:cubicBezTo>
                <a:cubicBezTo>
                  <a:pt x="5459413" y="4678467"/>
                  <a:pt x="5459413" y="4688054"/>
                  <a:pt x="5459413" y="4694445"/>
                </a:cubicBezTo>
                <a:cubicBezTo>
                  <a:pt x="5462605" y="4713619"/>
                  <a:pt x="5465798" y="4729597"/>
                  <a:pt x="5465798" y="4748771"/>
                </a:cubicBezTo>
                <a:cubicBezTo>
                  <a:pt x="5465798" y="4793510"/>
                  <a:pt x="5465798" y="4838248"/>
                  <a:pt x="5465798" y="4879791"/>
                </a:cubicBezTo>
                <a:cubicBezTo>
                  <a:pt x="5465798" y="4889378"/>
                  <a:pt x="5465798" y="4898965"/>
                  <a:pt x="5465798" y="4908552"/>
                </a:cubicBezTo>
                <a:cubicBezTo>
                  <a:pt x="5468991" y="4946899"/>
                  <a:pt x="5472183" y="4985247"/>
                  <a:pt x="5472183" y="5020399"/>
                </a:cubicBezTo>
                <a:cubicBezTo>
                  <a:pt x="5472183" y="5081115"/>
                  <a:pt x="5465798" y="5141832"/>
                  <a:pt x="5465798" y="5202549"/>
                </a:cubicBezTo>
                <a:cubicBezTo>
                  <a:pt x="5465798" y="5237701"/>
                  <a:pt x="5472183" y="5269657"/>
                  <a:pt x="5468991" y="5304809"/>
                </a:cubicBezTo>
                <a:cubicBezTo>
                  <a:pt x="5468991" y="5327178"/>
                  <a:pt x="5475376" y="5336765"/>
                  <a:pt x="5491339" y="5343156"/>
                </a:cubicBezTo>
                <a:cubicBezTo>
                  <a:pt x="5510495" y="5352743"/>
                  <a:pt x="5510495" y="5352743"/>
                  <a:pt x="5504110" y="5375112"/>
                </a:cubicBezTo>
                <a:cubicBezTo>
                  <a:pt x="5494532" y="5378308"/>
                  <a:pt x="5484954" y="5378308"/>
                  <a:pt x="5475376" y="5381504"/>
                </a:cubicBezTo>
                <a:cubicBezTo>
                  <a:pt x="5475376" y="5400677"/>
                  <a:pt x="5488147" y="5400677"/>
                  <a:pt x="5497724" y="5400677"/>
                </a:cubicBezTo>
                <a:cubicBezTo>
                  <a:pt x="5545615" y="5397482"/>
                  <a:pt x="5590311" y="5394286"/>
                  <a:pt x="5635008" y="5394286"/>
                </a:cubicBezTo>
                <a:cubicBezTo>
                  <a:pt x="5666936" y="5391090"/>
                  <a:pt x="5695669" y="5391090"/>
                  <a:pt x="5724402" y="5387895"/>
                </a:cubicBezTo>
                <a:cubicBezTo>
                  <a:pt x="5740365" y="5387895"/>
                  <a:pt x="5746751" y="5378308"/>
                  <a:pt x="5743558" y="5362330"/>
                </a:cubicBezTo>
                <a:cubicBezTo>
                  <a:pt x="5733980" y="5362330"/>
                  <a:pt x="5724402" y="5359134"/>
                  <a:pt x="5708439" y="5359134"/>
                </a:cubicBezTo>
                <a:cubicBezTo>
                  <a:pt x="5711632" y="5349547"/>
                  <a:pt x="5714824" y="5339960"/>
                  <a:pt x="5718017" y="5336765"/>
                </a:cubicBezTo>
                <a:cubicBezTo>
                  <a:pt x="5740365" y="5330374"/>
                  <a:pt x="5740365" y="5311200"/>
                  <a:pt x="5740365" y="5292026"/>
                </a:cubicBezTo>
                <a:cubicBezTo>
                  <a:pt x="5740365" y="5093898"/>
                  <a:pt x="5740365" y="4895769"/>
                  <a:pt x="5740365" y="4694445"/>
                </a:cubicBezTo>
                <a:cubicBezTo>
                  <a:pt x="5740365" y="4688054"/>
                  <a:pt x="5737173" y="4681663"/>
                  <a:pt x="5737173" y="4675272"/>
                </a:cubicBezTo>
                <a:cubicBezTo>
                  <a:pt x="5690880" y="4672076"/>
                  <a:pt x="5645384" y="4668880"/>
                  <a:pt x="5599490" y="4667283"/>
                </a:cubicBezTo>
                <a:close/>
                <a:moveTo>
                  <a:pt x="8196187" y="4656139"/>
                </a:moveTo>
                <a:cubicBezTo>
                  <a:pt x="8119522" y="4656139"/>
                  <a:pt x="8042857" y="4659334"/>
                  <a:pt x="7966192" y="4659334"/>
                </a:cubicBezTo>
                <a:cubicBezTo>
                  <a:pt x="7966192" y="4659334"/>
                  <a:pt x="7962998" y="4659334"/>
                  <a:pt x="7962998" y="4662528"/>
                </a:cubicBezTo>
                <a:cubicBezTo>
                  <a:pt x="7953415" y="4662528"/>
                  <a:pt x="7947026" y="4668918"/>
                  <a:pt x="7947026" y="4678501"/>
                </a:cubicBezTo>
                <a:cubicBezTo>
                  <a:pt x="7950221" y="4710447"/>
                  <a:pt x="7953415" y="4745588"/>
                  <a:pt x="7956609" y="4777534"/>
                </a:cubicBezTo>
                <a:cubicBezTo>
                  <a:pt x="7959804" y="4809480"/>
                  <a:pt x="7966192" y="4838231"/>
                  <a:pt x="7969387" y="4870177"/>
                </a:cubicBezTo>
                <a:cubicBezTo>
                  <a:pt x="7972581" y="4895734"/>
                  <a:pt x="7972581" y="4921291"/>
                  <a:pt x="7975776" y="4943653"/>
                </a:cubicBezTo>
                <a:cubicBezTo>
                  <a:pt x="7978970" y="4985183"/>
                  <a:pt x="7982164" y="5026713"/>
                  <a:pt x="7985359" y="5068243"/>
                </a:cubicBezTo>
                <a:cubicBezTo>
                  <a:pt x="7985359" y="5077827"/>
                  <a:pt x="7985359" y="5087410"/>
                  <a:pt x="7985359" y="5096994"/>
                </a:cubicBezTo>
                <a:cubicBezTo>
                  <a:pt x="7988553" y="5157692"/>
                  <a:pt x="7994942" y="5215194"/>
                  <a:pt x="7994942" y="5272697"/>
                </a:cubicBezTo>
                <a:cubicBezTo>
                  <a:pt x="7998136" y="5317422"/>
                  <a:pt x="7998136" y="5362146"/>
                  <a:pt x="7998136" y="5403676"/>
                </a:cubicBezTo>
                <a:cubicBezTo>
                  <a:pt x="7998136" y="5413260"/>
                  <a:pt x="7998136" y="5422843"/>
                  <a:pt x="8001330" y="5432427"/>
                </a:cubicBezTo>
                <a:cubicBezTo>
                  <a:pt x="8023691" y="5429233"/>
                  <a:pt x="8042857" y="5429233"/>
                  <a:pt x="8062023" y="5429233"/>
                </a:cubicBezTo>
                <a:cubicBezTo>
                  <a:pt x="8093967" y="5426038"/>
                  <a:pt x="8125911" y="5422843"/>
                  <a:pt x="8161049" y="5422843"/>
                </a:cubicBezTo>
                <a:cubicBezTo>
                  <a:pt x="8167437" y="5419649"/>
                  <a:pt x="8177021" y="5416454"/>
                  <a:pt x="8183409" y="5416454"/>
                </a:cubicBezTo>
                <a:cubicBezTo>
                  <a:pt x="8196187" y="5413260"/>
                  <a:pt x="8192992" y="5406870"/>
                  <a:pt x="8192992" y="5397287"/>
                </a:cubicBezTo>
                <a:cubicBezTo>
                  <a:pt x="8180215" y="5394092"/>
                  <a:pt x="8173826" y="5394092"/>
                  <a:pt x="8164243" y="5390897"/>
                </a:cubicBezTo>
                <a:cubicBezTo>
                  <a:pt x="8151466" y="5387703"/>
                  <a:pt x="8148271" y="5378119"/>
                  <a:pt x="8161049" y="5365341"/>
                </a:cubicBezTo>
                <a:cubicBezTo>
                  <a:pt x="8167437" y="5358951"/>
                  <a:pt x="8173826" y="5349368"/>
                  <a:pt x="8183409" y="5342978"/>
                </a:cubicBezTo>
                <a:cubicBezTo>
                  <a:pt x="8196187" y="5333395"/>
                  <a:pt x="8199381" y="5320616"/>
                  <a:pt x="8199381" y="5307838"/>
                </a:cubicBezTo>
                <a:cubicBezTo>
                  <a:pt x="8202576" y="5231167"/>
                  <a:pt x="8199381" y="5151302"/>
                  <a:pt x="8202576" y="5074632"/>
                </a:cubicBezTo>
                <a:cubicBezTo>
                  <a:pt x="8208964" y="4943653"/>
                  <a:pt x="8205770" y="4809480"/>
                  <a:pt x="8205770" y="4675307"/>
                </a:cubicBezTo>
                <a:cubicBezTo>
                  <a:pt x="8205770" y="4668918"/>
                  <a:pt x="8202576" y="4662528"/>
                  <a:pt x="8202576" y="4656139"/>
                </a:cubicBezTo>
                <a:cubicBezTo>
                  <a:pt x="8199381" y="4656139"/>
                  <a:pt x="8196187" y="4656139"/>
                  <a:pt x="8196187" y="4656139"/>
                </a:cubicBezTo>
                <a:close/>
                <a:moveTo>
                  <a:pt x="4726250" y="4649789"/>
                </a:moveTo>
                <a:cubicBezTo>
                  <a:pt x="4703858" y="4649789"/>
                  <a:pt x="4691063" y="4662569"/>
                  <a:pt x="4691063" y="4684933"/>
                </a:cubicBezTo>
                <a:cubicBezTo>
                  <a:pt x="4691063" y="4691322"/>
                  <a:pt x="4691063" y="4700907"/>
                  <a:pt x="4691063" y="4707296"/>
                </a:cubicBezTo>
                <a:cubicBezTo>
                  <a:pt x="4691063" y="4892598"/>
                  <a:pt x="4691063" y="5081093"/>
                  <a:pt x="4691063" y="5266394"/>
                </a:cubicBezTo>
                <a:cubicBezTo>
                  <a:pt x="4691063" y="5330291"/>
                  <a:pt x="4691063" y="5330291"/>
                  <a:pt x="4748643" y="5355850"/>
                </a:cubicBezTo>
                <a:cubicBezTo>
                  <a:pt x="4761438" y="5362240"/>
                  <a:pt x="4767836" y="5365435"/>
                  <a:pt x="4771036" y="5381409"/>
                </a:cubicBezTo>
                <a:cubicBezTo>
                  <a:pt x="4774233" y="5400578"/>
                  <a:pt x="4793427" y="5416552"/>
                  <a:pt x="4812621" y="5416552"/>
                </a:cubicBezTo>
                <a:cubicBezTo>
                  <a:pt x="4898989" y="5416552"/>
                  <a:pt x="4988558" y="5416552"/>
                  <a:pt x="5074928" y="5416552"/>
                </a:cubicBezTo>
                <a:cubicBezTo>
                  <a:pt x="5074928" y="5416552"/>
                  <a:pt x="5078126" y="5413357"/>
                  <a:pt x="5081325" y="5413357"/>
                </a:cubicBezTo>
                <a:cubicBezTo>
                  <a:pt x="5081325" y="5406968"/>
                  <a:pt x="5078126" y="5397383"/>
                  <a:pt x="5078126" y="5390993"/>
                </a:cubicBezTo>
                <a:cubicBezTo>
                  <a:pt x="5062132" y="5384604"/>
                  <a:pt x="5039740" y="5387799"/>
                  <a:pt x="5033343" y="5365435"/>
                </a:cubicBezTo>
                <a:cubicBezTo>
                  <a:pt x="5036541" y="5362240"/>
                  <a:pt x="5039740" y="5362240"/>
                  <a:pt x="5042939" y="5359045"/>
                </a:cubicBezTo>
                <a:cubicBezTo>
                  <a:pt x="5084524" y="5346266"/>
                  <a:pt x="5090923" y="5336681"/>
                  <a:pt x="5084524" y="5298343"/>
                </a:cubicBezTo>
                <a:cubicBezTo>
                  <a:pt x="5078126" y="5266394"/>
                  <a:pt x="5074928" y="5234446"/>
                  <a:pt x="5074928" y="5202498"/>
                </a:cubicBezTo>
                <a:cubicBezTo>
                  <a:pt x="5071729" y="5148185"/>
                  <a:pt x="5071729" y="5090678"/>
                  <a:pt x="5074928" y="5036366"/>
                </a:cubicBezTo>
                <a:cubicBezTo>
                  <a:pt x="5074928" y="5007612"/>
                  <a:pt x="5078126" y="4982053"/>
                  <a:pt x="5081325" y="4953300"/>
                </a:cubicBezTo>
                <a:cubicBezTo>
                  <a:pt x="5087723" y="4911767"/>
                  <a:pt x="5090923" y="4870234"/>
                  <a:pt x="5097321" y="4825506"/>
                </a:cubicBezTo>
                <a:cubicBezTo>
                  <a:pt x="5097321" y="4806337"/>
                  <a:pt x="5100518" y="4787168"/>
                  <a:pt x="5103717" y="4764804"/>
                </a:cubicBezTo>
                <a:cubicBezTo>
                  <a:pt x="5106917" y="4732855"/>
                  <a:pt x="5110115" y="4697712"/>
                  <a:pt x="5116513" y="4662569"/>
                </a:cubicBezTo>
                <a:cubicBezTo>
                  <a:pt x="5049336" y="4659374"/>
                  <a:pt x="4988558" y="4656179"/>
                  <a:pt x="4930978" y="4656179"/>
                </a:cubicBezTo>
                <a:cubicBezTo>
                  <a:pt x="4895791" y="4652984"/>
                  <a:pt x="4860603" y="4656179"/>
                  <a:pt x="4828615" y="4656179"/>
                </a:cubicBezTo>
                <a:cubicBezTo>
                  <a:pt x="4793427" y="4652984"/>
                  <a:pt x="4761438" y="4649789"/>
                  <a:pt x="4726250" y="4649789"/>
                </a:cubicBezTo>
                <a:close/>
                <a:moveTo>
                  <a:pt x="7300965" y="4633914"/>
                </a:moveTo>
                <a:cubicBezTo>
                  <a:pt x="7300965" y="4643513"/>
                  <a:pt x="7297764" y="4646712"/>
                  <a:pt x="7297764" y="4653111"/>
                </a:cubicBezTo>
                <a:cubicBezTo>
                  <a:pt x="7294563" y="4704306"/>
                  <a:pt x="7294563" y="4752300"/>
                  <a:pt x="7297764" y="4803494"/>
                </a:cubicBezTo>
                <a:cubicBezTo>
                  <a:pt x="7297764" y="4854687"/>
                  <a:pt x="7304166" y="4905881"/>
                  <a:pt x="7307367" y="4957075"/>
                </a:cubicBezTo>
                <a:cubicBezTo>
                  <a:pt x="7310568" y="5030666"/>
                  <a:pt x="7304166" y="5107457"/>
                  <a:pt x="7310568" y="5181048"/>
                </a:cubicBezTo>
                <a:cubicBezTo>
                  <a:pt x="7316970" y="5238641"/>
                  <a:pt x="7316970" y="5299434"/>
                  <a:pt x="7320171" y="5360226"/>
                </a:cubicBezTo>
                <a:cubicBezTo>
                  <a:pt x="7320171" y="5369825"/>
                  <a:pt x="7323372" y="5376224"/>
                  <a:pt x="7326573" y="5382624"/>
                </a:cubicBezTo>
                <a:cubicBezTo>
                  <a:pt x="7345779" y="5408220"/>
                  <a:pt x="7345779" y="5405021"/>
                  <a:pt x="7323372" y="5430618"/>
                </a:cubicBezTo>
                <a:cubicBezTo>
                  <a:pt x="7320171" y="5433817"/>
                  <a:pt x="7320171" y="5440217"/>
                  <a:pt x="7320171" y="5443416"/>
                </a:cubicBezTo>
                <a:cubicBezTo>
                  <a:pt x="7320171" y="5446616"/>
                  <a:pt x="7326573" y="5449815"/>
                  <a:pt x="7332975" y="5453015"/>
                </a:cubicBezTo>
                <a:cubicBezTo>
                  <a:pt x="7336176" y="5453015"/>
                  <a:pt x="7342578" y="5453015"/>
                  <a:pt x="7345779" y="5453015"/>
                </a:cubicBezTo>
                <a:cubicBezTo>
                  <a:pt x="7380991" y="5453015"/>
                  <a:pt x="7416202" y="5446616"/>
                  <a:pt x="7451413" y="5456215"/>
                </a:cubicBezTo>
                <a:cubicBezTo>
                  <a:pt x="7457815" y="5459414"/>
                  <a:pt x="7464217" y="5459414"/>
                  <a:pt x="7470620" y="5456215"/>
                </a:cubicBezTo>
                <a:cubicBezTo>
                  <a:pt x="7483424" y="5453015"/>
                  <a:pt x="7489826" y="5446616"/>
                  <a:pt x="7489826" y="5433817"/>
                </a:cubicBezTo>
                <a:cubicBezTo>
                  <a:pt x="7486625" y="5401821"/>
                  <a:pt x="7483424" y="5373025"/>
                  <a:pt x="7480223" y="5344228"/>
                </a:cubicBezTo>
                <a:cubicBezTo>
                  <a:pt x="7480223" y="5325030"/>
                  <a:pt x="7477022" y="5309032"/>
                  <a:pt x="7473821" y="5289835"/>
                </a:cubicBezTo>
                <a:cubicBezTo>
                  <a:pt x="7470620" y="5245040"/>
                  <a:pt x="7477022" y="5197046"/>
                  <a:pt x="7461016" y="5152251"/>
                </a:cubicBezTo>
                <a:cubicBezTo>
                  <a:pt x="7457815" y="5145852"/>
                  <a:pt x="7457815" y="5139453"/>
                  <a:pt x="7457815" y="5136253"/>
                </a:cubicBezTo>
                <a:cubicBezTo>
                  <a:pt x="7461016" y="5062662"/>
                  <a:pt x="7454614" y="4989071"/>
                  <a:pt x="7464217" y="4918680"/>
                </a:cubicBezTo>
                <a:cubicBezTo>
                  <a:pt x="7470620" y="4857887"/>
                  <a:pt x="7467419" y="4797094"/>
                  <a:pt x="7470620" y="4739501"/>
                </a:cubicBezTo>
                <a:cubicBezTo>
                  <a:pt x="7470620" y="4713905"/>
                  <a:pt x="7473821" y="4688308"/>
                  <a:pt x="7473821" y="4662711"/>
                </a:cubicBezTo>
                <a:cubicBezTo>
                  <a:pt x="7473821" y="4656312"/>
                  <a:pt x="7473821" y="4653111"/>
                  <a:pt x="7473821" y="4646712"/>
                </a:cubicBezTo>
                <a:cubicBezTo>
                  <a:pt x="7416202" y="4640313"/>
                  <a:pt x="7361784" y="4637113"/>
                  <a:pt x="7300965" y="4633914"/>
                </a:cubicBezTo>
                <a:close/>
                <a:moveTo>
                  <a:pt x="7483425" y="3998914"/>
                </a:moveTo>
                <a:cubicBezTo>
                  <a:pt x="7470625" y="4008516"/>
                  <a:pt x="7464224" y="4014917"/>
                  <a:pt x="7454623" y="4018118"/>
                </a:cubicBezTo>
                <a:cubicBezTo>
                  <a:pt x="7441823" y="4021318"/>
                  <a:pt x="7429022" y="4021318"/>
                  <a:pt x="7419421" y="4021318"/>
                </a:cubicBezTo>
                <a:cubicBezTo>
                  <a:pt x="7400220" y="4050124"/>
                  <a:pt x="7419421" y="4082130"/>
                  <a:pt x="7397020" y="4110935"/>
                </a:cubicBezTo>
                <a:cubicBezTo>
                  <a:pt x="7361817" y="4110935"/>
                  <a:pt x="7326615" y="4110935"/>
                  <a:pt x="7291413" y="4110935"/>
                </a:cubicBezTo>
                <a:cubicBezTo>
                  <a:pt x="7291413" y="4162145"/>
                  <a:pt x="7291413" y="4206953"/>
                  <a:pt x="7291413" y="4251762"/>
                </a:cubicBezTo>
                <a:cubicBezTo>
                  <a:pt x="7288213" y="4274166"/>
                  <a:pt x="7291413" y="4293370"/>
                  <a:pt x="7310614" y="4309373"/>
                </a:cubicBezTo>
                <a:cubicBezTo>
                  <a:pt x="7320215" y="4315774"/>
                  <a:pt x="7326615" y="4325376"/>
                  <a:pt x="7320215" y="4341379"/>
                </a:cubicBezTo>
                <a:cubicBezTo>
                  <a:pt x="7310614" y="4341379"/>
                  <a:pt x="7301014" y="4344579"/>
                  <a:pt x="7291413" y="4344579"/>
                </a:cubicBezTo>
                <a:cubicBezTo>
                  <a:pt x="7291413" y="4350980"/>
                  <a:pt x="7291413" y="4354181"/>
                  <a:pt x="7291413" y="4357382"/>
                </a:cubicBezTo>
                <a:cubicBezTo>
                  <a:pt x="7291413" y="4363783"/>
                  <a:pt x="7291413" y="4366983"/>
                  <a:pt x="7291413" y="4373385"/>
                </a:cubicBezTo>
                <a:cubicBezTo>
                  <a:pt x="7352217" y="4389388"/>
                  <a:pt x="7413021" y="4395789"/>
                  <a:pt x="7477025" y="4382986"/>
                </a:cubicBezTo>
                <a:cubicBezTo>
                  <a:pt x="7477025" y="4370184"/>
                  <a:pt x="7477025" y="4360582"/>
                  <a:pt x="7477025" y="4347780"/>
                </a:cubicBezTo>
                <a:cubicBezTo>
                  <a:pt x="7477025" y="4267765"/>
                  <a:pt x="7480225" y="4184549"/>
                  <a:pt x="7483425" y="4101333"/>
                </a:cubicBezTo>
                <a:cubicBezTo>
                  <a:pt x="7483425" y="4094932"/>
                  <a:pt x="7483425" y="4085330"/>
                  <a:pt x="7486626" y="4078929"/>
                </a:cubicBezTo>
                <a:cubicBezTo>
                  <a:pt x="7489826" y="4053324"/>
                  <a:pt x="7489826" y="4027719"/>
                  <a:pt x="7483425" y="3998914"/>
                </a:cubicBezTo>
                <a:close/>
                <a:moveTo>
                  <a:pt x="6146190" y="2800351"/>
                </a:moveTo>
                <a:cubicBezTo>
                  <a:pt x="6114238" y="2800351"/>
                  <a:pt x="6079088" y="2803551"/>
                  <a:pt x="6047135" y="2803551"/>
                </a:cubicBezTo>
                <a:cubicBezTo>
                  <a:pt x="5999204" y="2806752"/>
                  <a:pt x="5954470" y="2809952"/>
                  <a:pt x="5909734" y="2809952"/>
                </a:cubicBezTo>
                <a:cubicBezTo>
                  <a:pt x="5839436" y="2813152"/>
                  <a:pt x="5769139" y="2813152"/>
                  <a:pt x="5698840" y="2816353"/>
                </a:cubicBezTo>
                <a:cubicBezTo>
                  <a:pt x="5657301" y="2819553"/>
                  <a:pt x="5615761" y="2819553"/>
                  <a:pt x="5574222" y="2822754"/>
                </a:cubicBezTo>
                <a:cubicBezTo>
                  <a:pt x="5574222" y="2822754"/>
                  <a:pt x="5571026" y="2825954"/>
                  <a:pt x="5567831" y="2825954"/>
                </a:cubicBezTo>
                <a:cubicBezTo>
                  <a:pt x="5567831" y="2829154"/>
                  <a:pt x="5567831" y="2832355"/>
                  <a:pt x="5567831" y="2835555"/>
                </a:cubicBezTo>
                <a:cubicBezTo>
                  <a:pt x="5564636" y="2861158"/>
                  <a:pt x="5567831" y="2886762"/>
                  <a:pt x="5564636" y="2912365"/>
                </a:cubicBezTo>
                <a:cubicBezTo>
                  <a:pt x="5564636" y="2934768"/>
                  <a:pt x="5558245" y="2944369"/>
                  <a:pt x="5535878" y="2947569"/>
                </a:cubicBezTo>
                <a:cubicBezTo>
                  <a:pt x="5523096" y="2947569"/>
                  <a:pt x="5513510" y="2947569"/>
                  <a:pt x="5500729" y="2947569"/>
                </a:cubicBezTo>
                <a:cubicBezTo>
                  <a:pt x="5494339" y="2985974"/>
                  <a:pt x="5503924" y="3021178"/>
                  <a:pt x="5507119" y="3056383"/>
                </a:cubicBezTo>
                <a:cubicBezTo>
                  <a:pt x="5507119" y="3062784"/>
                  <a:pt x="5513510" y="3069184"/>
                  <a:pt x="5519902" y="3069184"/>
                </a:cubicBezTo>
                <a:cubicBezTo>
                  <a:pt x="5542268" y="3081986"/>
                  <a:pt x="5567831" y="3091587"/>
                  <a:pt x="5590198" y="3101188"/>
                </a:cubicBezTo>
                <a:cubicBezTo>
                  <a:pt x="5609371" y="3110790"/>
                  <a:pt x="5628544" y="3120391"/>
                  <a:pt x="5647715" y="3129992"/>
                </a:cubicBezTo>
                <a:cubicBezTo>
                  <a:pt x="5670083" y="3142794"/>
                  <a:pt x="5670083" y="3145994"/>
                  <a:pt x="5657301" y="3168397"/>
                </a:cubicBezTo>
                <a:cubicBezTo>
                  <a:pt x="5638129" y="3168397"/>
                  <a:pt x="5622152" y="3168397"/>
                  <a:pt x="5602981" y="3168397"/>
                </a:cubicBezTo>
                <a:cubicBezTo>
                  <a:pt x="5602981" y="3194000"/>
                  <a:pt x="5606175" y="3200401"/>
                  <a:pt x="5625347" y="3200401"/>
                </a:cubicBezTo>
                <a:cubicBezTo>
                  <a:pt x="5641324" y="3200401"/>
                  <a:pt x="5654105" y="3197200"/>
                  <a:pt x="5670083" y="3194000"/>
                </a:cubicBezTo>
                <a:cubicBezTo>
                  <a:pt x="5724403" y="3194000"/>
                  <a:pt x="5778725" y="3190800"/>
                  <a:pt x="5833045" y="3190800"/>
                </a:cubicBezTo>
                <a:cubicBezTo>
                  <a:pt x="5877780" y="3187599"/>
                  <a:pt x="5922515" y="3184399"/>
                  <a:pt x="5967250" y="3184399"/>
                </a:cubicBezTo>
                <a:cubicBezTo>
                  <a:pt x="6034353" y="3181198"/>
                  <a:pt x="6101455" y="3181198"/>
                  <a:pt x="6168558" y="3177998"/>
                </a:cubicBezTo>
                <a:cubicBezTo>
                  <a:pt x="6178144" y="3177998"/>
                  <a:pt x="6184534" y="3177998"/>
                  <a:pt x="6194120" y="3177998"/>
                </a:cubicBezTo>
                <a:cubicBezTo>
                  <a:pt x="6210097" y="3174798"/>
                  <a:pt x="6226074" y="3174798"/>
                  <a:pt x="6242051" y="3171597"/>
                </a:cubicBezTo>
                <a:cubicBezTo>
                  <a:pt x="6226074" y="3136393"/>
                  <a:pt x="6226074" y="3136393"/>
                  <a:pt x="6229269" y="3097988"/>
                </a:cubicBezTo>
                <a:cubicBezTo>
                  <a:pt x="6232466" y="3075585"/>
                  <a:pt x="6229269" y="3053182"/>
                  <a:pt x="6213293" y="3033980"/>
                </a:cubicBezTo>
                <a:cubicBezTo>
                  <a:pt x="6200511" y="3017978"/>
                  <a:pt x="6197316" y="2998776"/>
                  <a:pt x="6200511" y="2979573"/>
                </a:cubicBezTo>
                <a:cubicBezTo>
                  <a:pt x="6206903" y="2950770"/>
                  <a:pt x="6203707" y="2921966"/>
                  <a:pt x="6184534" y="2896363"/>
                </a:cubicBezTo>
                <a:cubicBezTo>
                  <a:pt x="6174948" y="2883561"/>
                  <a:pt x="6171753" y="2867559"/>
                  <a:pt x="6178144" y="2851557"/>
                </a:cubicBezTo>
                <a:cubicBezTo>
                  <a:pt x="6181340" y="2832355"/>
                  <a:pt x="6181340" y="2816353"/>
                  <a:pt x="6171753" y="2800351"/>
                </a:cubicBezTo>
                <a:cubicBezTo>
                  <a:pt x="6165362" y="2800351"/>
                  <a:pt x="6155777" y="2800351"/>
                  <a:pt x="6146190" y="2800351"/>
                </a:cubicBezTo>
                <a:close/>
                <a:moveTo>
                  <a:pt x="7447773" y="2732089"/>
                </a:moveTo>
                <a:cubicBezTo>
                  <a:pt x="7418972" y="2735288"/>
                  <a:pt x="7396571" y="2735288"/>
                  <a:pt x="7370970" y="2735288"/>
                </a:cubicBezTo>
                <a:cubicBezTo>
                  <a:pt x="7326169" y="2738488"/>
                  <a:pt x="7281368" y="2738488"/>
                  <a:pt x="7233366" y="2741687"/>
                </a:cubicBezTo>
                <a:cubicBezTo>
                  <a:pt x="7178964" y="2744887"/>
                  <a:pt x="7124563" y="2751285"/>
                  <a:pt x="7070161" y="2754485"/>
                </a:cubicBezTo>
                <a:cubicBezTo>
                  <a:pt x="7006159" y="2754485"/>
                  <a:pt x="6945357" y="2757684"/>
                  <a:pt x="6881355" y="2757684"/>
                </a:cubicBezTo>
                <a:cubicBezTo>
                  <a:pt x="6865355" y="2760884"/>
                  <a:pt x="6849354" y="2760884"/>
                  <a:pt x="6833354" y="2764083"/>
                </a:cubicBezTo>
                <a:cubicBezTo>
                  <a:pt x="6826954" y="2767283"/>
                  <a:pt x="6823753" y="2770482"/>
                  <a:pt x="6820553" y="2773681"/>
                </a:cubicBezTo>
                <a:cubicBezTo>
                  <a:pt x="6814153" y="2780080"/>
                  <a:pt x="6810953" y="2786479"/>
                  <a:pt x="6804553" y="2792878"/>
                </a:cubicBezTo>
                <a:cubicBezTo>
                  <a:pt x="6788552" y="2812074"/>
                  <a:pt x="6782152" y="2844069"/>
                  <a:pt x="6791752" y="2866465"/>
                </a:cubicBezTo>
                <a:cubicBezTo>
                  <a:pt x="6798153" y="2882462"/>
                  <a:pt x="6798153" y="2895259"/>
                  <a:pt x="6788552" y="2908057"/>
                </a:cubicBezTo>
                <a:cubicBezTo>
                  <a:pt x="6766152" y="2933653"/>
                  <a:pt x="6766152" y="2965647"/>
                  <a:pt x="6769352" y="2997641"/>
                </a:cubicBezTo>
                <a:cubicBezTo>
                  <a:pt x="6769352" y="3007239"/>
                  <a:pt x="6766152" y="3020037"/>
                  <a:pt x="6762952" y="3029635"/>
                </a:cubicBezTo>
                <a:cubicBezTo>
                  <a:pt x="6756551" y="3052031"/>
                  <a:pt x="6743751" y="3074427"/>
                  <a:pt x="6740551" y="3100023"/>
                </a:cubicBezTo>
                <a:cubicBezTo>
                  <a:pt x="6737351" y="3132017"/>
                  <a:pt x="6753351" y="3148014"/>
                  <a:pt x="6785352" y="3148014"/>
                </a:cubicBezTo>
                <a:cubicBezTo>
                  <a:pt x="6855754" y="3148014"/>
                  <a:pt x="6922956" y="3144814"/>
                  <a:pt x="6993359" y="3141615"/>
                </a:cubicBezTo>
                <a:cubicBezTo>
                  <a:pt x="6993359" y="3141615"/>
                  <a:pt x="6996559" y="3141615"/>
                  <a:pt x="6999759" y="3141615"/>
                </a:cubicBezTo>
                <a:cubicBezTo>
                  <a:pt x="7060561" y="3138416"/>
                  <a:pt x="7124563" y="3135216"/>
                  <a:pt x="7188565" y="3132017"/>
                </a:cubicBezTo>
                <a:cubicBezTo>
                  <a:pt x="7255767" y="3128817"/>
                  <a:pt x="7319769" y="3128817"/>
                  <a:pt x="7386971" y="3125618"/>
                </a:cubicBezTo>
                <a:cubicBezTo>
                  <a:pt x="7390171" y="3125618"/>
                  <a:pt x="7390171" y="3122418"/>
                  <a:pt x="7393371" y="3122418"/>
                </a:cubicBezTo>
                <a:cubicBezTo>
                  <a:pt x="7393371" y="3116020"/>
                  <a:pt x="7393371" y="3109621"/>
                  <a:pt x="7393371" y="3100023"/>
                </a:cubicBezTo>
                <a:cubicBezTo>
                  <a:pt x="7380571" y="3096823"/>
                  <a:pt x="7364570" y="3096823"/>
                  <a:pt x="7351770" y="3093624"/>
                </a:cubicBezTo>
                <a:cubicBezTo>
                  <a:pt x="7342169" y="3090424"/>
                  <a:pt x="7332569" y="3080826"/>
                  <a:pt x="7335769" y="3071228"/>
                </a:cubicBezTo>
                <a:cubicBezTo>
                  <a:pt x="7335769" y="3064829"/>
                  <a:pt x="7342169" y="3055231"/>
                  <a:pt x="7351770" y="3052031"/>
                </a:cubicBezTo>
                <a:cubicBezTo>
                  <a:pt x="7396571" y="3026436"/>
                  <a:pt x="7444573" y="3000840"/>
                  <a:pt x="7492574" y="2975245"/>
                </a:cubicBezTo>
                <a:cubicBezTo>
                  <a:pt x="7546976" y="2949650"/>
                  <a:pt x="7537375" y="2952849"/>
                  <a:pt x="7537375" y="2898459"/>
                </a:cubicBezTo>
                <a:cubicBezTo>
                  <a:pt x="7537375" y="2844069"/>
                  <a:pt x="7537375" y="2844069"/>
                  <a:pt x="7482974" y="2837670"/>
                </a:cubicBezTo>
                <a:cubicBezTo>
                  <a:pt x="7454173" y="2834470"/>
                  <a:pt x="7447773" y="2828072"/>
                  <a:pt x="7447773" y="2799277"/>
                </a:cubicBezTo>
                <a:cubicBezTo>
                  <a:pt x="7447773" y="2776881"/>
                  <a:pt x="7447773" y="2754485"/>
                  <a:pt x="7447773" y="2732089"/>
                </a:cubicBezTo>
                <a:close/>
                <a:moveTo>
                  <a:pt x="9508954" y="1579576"/>
                </a:moveTo>
                <a:cubicBezTo>
                  <a:pt x="9513751" y="1580376"/>
                  <a:pt x="9518548" y="1582775"/>
                  <a:pt x="9523345" y="1587574"/>
                </a:cubicBezTo>
                <a:cubicBezTo>
                  <a:pt x="9532938" y="1593972"/>
                  <a:pt x="9532938" y="1603570"/>
                  <a:pt x="9526543" y="1613167"/>
                </a:cubicBezTo>
                <a:cubicBezTo>
                  <a:pt x="9520147" y="1629163"/>
                  <a:pt x="9510553" y="1645159"/>
                  <a:pt x="9504157" y="1664354"/>
                </a:cubicBezTo>
                <a:cubicBezTo>
                  <a:pt x="9494563" y="1689948"/>
                  <a:pt x="9484970" y="1715541"/>
                  <a:pt x="9478575" y="1744334"/>
                </a:cubicBezTo>
                <a:cubicBezTo>
                  <a:pt x="9456189" y="1753932"/>
                  <a:pt x="9433805" y="1763529"/>
                  <a:pt x="9411419" y="1773127"/>
                </a:cubicBezTo>
                <a:cubicBezTo>
                  <a:pt x="9398628" y="1776326"/>
                  <a:pt x="9389035" y="1789123"/>
                  <a:pt x="9385837" y="1805119"/>
                </a:cubicBezTo>
                <a:cubicBezTo>
                  <a:pt x="9373045" y="1849907"/>
                  <a:pt x="9385837" y="1894696"/>
                  <a:pt x="9395431" y="1936285"/>
                </a:cubicBezTo>
                <a:cubicBezTo>
                  <a:pt x="9414617" y="2000269"/>
                  <a:pt x="9427409" y="2064253"/>
                  <a:pt x="9443398" y="2128236"/>
                </a:cubicBezTo>
                <a:cubicBezTo>
                  <a:pt x="9443398" y="2134635"/>
                  <a:pt x="9443398" y="2137834"/>
                  <a:pt x="9443398" y="2141033"/>
                </a:cubicBezTo>
                <a:cubicBezTo>
                  <a:pt x="9446596" y="2153830"/>
                  <a:pt x="9459387" y="2163427"/>
                  <a:pt x="9449794" y="2179423"/>
                </a:cubicBezTo>
                <a:cubicBezTo>
                  <a:pt x="9437003" y="2195419"/>
                  <a:pt x="9424211" y="2211415"/>
                  <a:pt x="9401826" y="2217814"/>
                </a:cubicBezTo>
                <a:cubicBezTo>
                  <a:pt x="9369847" y="2224212"/>
                  <a:pt x="9337869" y="2233810"/>
                  <a:pt x="9309088" y="2240208"/>
                </a:cubicBezTo>
                <a:cubicBezTo>
                  <a:pt x="9296297" y="2259403"/>
                  <a:pt x="9286703" y="2278598"/>
                  <a:pt x="9277109" y="2294594"/>
                </a:cubicBezTo>
                <a:cubicBezTo>
                  <a:pt x="9267516" y="2307390"/>
                  <a:pt x="9254725" y="2307390"/>
                  <a:pt x="9248329" y="2294594"/>
                </a:cubicBezTo>
                <a:cubicBezTo>
                  <a:pt x="9245131" y="2291394"/>
                  <a:pt x="9245131" y="2288195"/>
                  <a:pt x="9245131" y="2284996"/>
                </a:cubicBezTo>
                <a:cubicBezTo>
                  <a:pt x="9232339" y="2256204"/>
                  <a:pt x="9232339" y="2256204"/>
                  <a:pt x="9203559" y="2262602"/>
                </a:cubicBezTo>
                <a:cubicBezTo>
                  <a:pt x="9161987" y="2269000"/>
                  <a:pt x="9117217" y="2278598"/>
                  <a:pt x="9075645" y="2284996"/>
                </a:cubicBezTo>
                <a:cubicBezTo>
                  <a:pt x="9059655" y="2288195"/>
                  <a:pt x="9053260" y="2297793"/>
                  <a:pt x="9050062" y="2310590"/>
                </a:cubicBezTo>
                <a:cubicBezTo>
                  <a:pt x="9046864" y="2326585"/>
                  <a:pt x="9037271" y="2332984"/>
                  <a:pt x="9021281" y="2336183"/>
                </a:cubicBezTo>
                <a:cubicBezTo>
                  <a:pt x="8976511" y="2345781"/>
                  <a:pt x="8931741" y="2355378"/>
                  <a:pt x="8886971" y="2364976"/>
                </a:cubicBezTo>
                <a:cubicBezTo>
                  <a:pt x="8874180" y="2368175"/>
                  <a:pt x="8861389" y="2368175"/>
                  <a:pt x="8845399" y="2371374"/>
                </a:cubicBezTo>
                <a:cubicBezTo>
                  <a:pt x="8829410" y="2425760"/>
                  <a:pt x="8816619" y="2476947"/>
                  <a:pt x="8800629" y="2531333"/>
                </a:cubicBezTo>
                <a:cubicBezTo>
                  <a:pt x="8794233" y="2553728"/>
                  <a:pt x="8787838" y="2576122"/>
                  <a:pt x="8781442" y="2595317"/>
                </a:cubicBezTo>
                <a:cubicBezTo>
                  <a:pt x="8778245" y="2608114"/>
                  <a:pt x="8771849" y="2611313"/>
                  <a:pt x="8762255" y="2611313"/>
                </a:cubicBezTo>
                <a:cubicBezTo>
                  <a:pt x="8733475" y="2614512"/>
                  <a:pt x="8704693" y="2620911"/>
                  <a:pt x="8679111" y="2624110"/>
                </a:cubicBezTo>
                <a:cubicBezTo>
                  <a:pt x="8599165" y="2633707"/>
                  <a:pt x="8522416" y="2643305"/>
                  <a:pt x="8442470" y="2652902"/>
                </a:cubicBezTo>
                <a:cubicBezTo>
                  <a:pt x="8384909" y="2659301"/>
                  <a:pt x="8330545" y="2668898"/>
                  <a:pt x="8272984" y="2675297"/>
                </a:cubicBezTo>
                <a:cubicBezTo>
                  <a:pt x="8202631" y="2681695"/>
                  <a:pt x="8135476" y="2688093"/>
                  <a:pt x="8065123" y="2691293"/>
                </a:cubicBezTo>
                <a:cubicBezTo>
                  <a:pt x="8004364" y="2697691"/>
                  <a:pt x="7943604" y="2700890"/>
                  <a:pt x="7879647" y="2704089"/>
                </a:cubicBezTo>
                <a:cubicBezTo>
                  <a:pt x="7876449" y="2704089"/>
                  <a:pt x="7873251" y="2704089"/>
                  <a:pt x="7866856" y="2707289"/>
                </a:cubicBezTo>
                <a:cubicBezTo>
                  <a:pt x="7866856" y="2748878"/>
                  <a:pt x="7866856" y="2787268"/>
                  <a:pt x="7866856" y="2832057"/>
                </a:cubicBezTo>
                <a:cubicBezTo>
                  <a:pt x="7841273" y="2835256"/>
                  <a:pt x="7818888" y="2838455"/>
                  <a:pt x="7796503" y="2841654"/>
                </a:cubicBezTo>
                <a:cubicBezTo>
                  <a:pt x="7796503" y="2848053"/>
                  <a:pt x="7793305" y="2854451"/>
                  <a:pt x="7793305" y="2857650"/>
                </a:cubicBezTo>
                <a:cubicBezTo>
                  <a:pt x="7796503" y="2880045"/>
                  <a:pt x="7799701" y="2899240"/>
                  <a:pt x="7799701" y="2921634"/>
                </a:cubicBezTo>
                <a:cubicBezTo>
                  <a:pt x="7799701" y="2937630"/>
                  <a:pt x="7806097" y="2947228"/>
                  <a:pt x="7822086" y="2950427"/>
                </a:cubicBezTo>
                <a:cubicBezTo>
                  <a:pt x="7866856" y="2969622"/>
                  <a:pt x="7914824" y="2988817"/>
                  <a:pt x="7962792" y="3008012"/>
                </a:cubicBezTo>
                <a:cubicBezTo>
                  <a:pt x="7975583" y="3014410"/>
                  <a:pt x="7985177" y="3024008"/>
                  <a:pt x="7994770" y="3033606"/>
                </a:cubicBezTo>
                <a:cubicBezTo>
                  <a:pt x="8001166" y="3040004"/>
                  <a:pt x="8001166" y="3049602"/>
                  <a:pt x="7997968" y="3059199"/>
                </a:cubicBezTo>
                <a:cubicBezTo>
                  <a:pt x="7994770" y="3068797"/>
                  <a:pt x="7985177" y="3065597"/>
                  <a:pt x="7975583" y="3065597"/>
                </a:cubicBezTo>
                <a:cubicBezTo>
                  <a:pt x="7965990" y="3062398"/>
                  <a:pt x="7950000" y="3062398"/>
                  <a:pt x="7937209" y="3059199"/>
                </a:cubicBezTo>
                <a:cubicBezTo>
                  <a:pt x="7937209" y="3071996"/>
                  <a:pt x="7937209" y="3081593"/>
                  <a:pt x="7937209" y="3094390"/>
                </a:cubicBezTo>
                <a:cubicBezTo>
                  <a:pt x="7940406" y="3094390"/>
                  <a:pt x="7940406" y="3097589"/>
                  <a:pt x="7943604" y="3097589"/>
                </a:cubicBezTo>
                <a:cubicBezTo>
                  <a:pt x="8007562" y="3091191"/>
                  <a:pt x="8071519" y="3087992"/>
                  <a:pt x="8135476" y="3081593"/>
                </a:cubicBezTo>
                <a:cubicBezTo>
                  <a:pt x="8164257" y="3078394"/>
                  <a:pt x="8193037" y="3078394"/>
                  <a:pt x="8221818" y="3075195"/>
                </a:cubicBezTo>
                <a:cubicBezTo>
                  <a:pt x="8269786" y="3071996"/>
                  <a:pt x="8317754" y="3065597"/>
                  <a:pt x="8368919" y="3059199"/>
                </a:cubicBezTo>
                <a:cubicBezTo>
                  <a:pt x="8391304" y="3059199"/>
                  <a:pt x="8416887" y="3056000"/>
                  <a:pt x="8439272" y="3052801"/>
                </a:cubicBezTo>
                <a:cubicBezTo>
                  <a:pt x="8480844" y="3049602"/>
                  <a:pt x="8519218" y="3043203"/>
                  <a:pt x="8560791" y="3040004"/>
                </a:cubicBezTo>
                <a:cubicBezTo>
                  <a:pt x="8599165" y="3033606"/>
                  <a:pt x="8637539" y="3030406"/>
                  <a:pt x="8679111" y="3024008"/>
                </a:cubicBezTo>
                <a:cubicBezTo>
                  <a:pt x="8695100" y="3024008"/>
                  <a:pt x="8714287" y="3020809"/>
                  <a:pt x="8733475" y="3017610"/>
                </a:cubicBezTo>
                <a:cubicBezTo>
                  <a:pt x="8743068" y="3014410"/>
                  <a:pt x="8752661" y="3014410"/>
                  <a:pt x="8762255" y="3014410"/>
                </a:cubicBezTo>
                <a:cubicBezTo>
                  <a:pt x="8781442" y="3014410"/>
                  <a:pt x="8791036" y="3027207"/>
                  <a:pt x="8794233" y="3046402"/>
                </a:cubicBezTo>
                <a:cubicBezTo>
                  <a:pt x="8794233" y="3056000"/>
                  <a:pt x="8794233" y="3062398"/>
                  <a:pt x="8794233" y="3075195"/>
                </a:cubicBezTo>
                <a:cubicBezTo>
                  <a:pt x="8778245" y="3075195"/>
                  <a:pt x="8765453" y="3078394"/>
                  <a:pt x="8749463" y="3078394"/>
                </a:cubicBezTo>
                <a:cubicBezTo>
                  <a:pt x="8749463" y="3167971"/>
                  <a:pt x="8749463" y="3257549"/>
                  <a:pt x="8749463" y="3350325"/>
                </a:cubicBezTo>
                <a:cubicBezTo>
                  <a:pt x="8736673" y="3353524"/>
                  <a:pt x="8727079" y="3356723"/>
                  <a:pt x="8717485" y="3359923"/>
                </a:cubicBezTo>
                <a:cubicBezTo>
                  <a:pt x="8672715" y="3359923"/>
                  <a:pt x="8627945" y="3363122"/>
                  <a:pt x="8586373" y="3366321"/>
                </a:cubicBezTo>
                <a:cubicBezTo>
                  <a:pt x="8535208" y="3366321"/>
                  <a:pt x="8487240" y="3372719"/>
                  <a:pt x="8439272" y="3375919"/>
                </a:cubicBezTo>
                <a:cubicBezTo>
                  <a:pt x="8436074" y="3375919"/>
                  <a:pt x="8436074" y="3375919"/>
                  <a:pt x="8432876" y="3375919"/>
                </a:cubicBezTo>
                <a:cubicBezTo>
                  <a:pt x="8384909" y="3379118"/>
                  <a:pt x="8333743" y="3379118"/>
                  <a:pt x="8285775" y="3382317"/>
                </a:cubicBezTo>
                <a:cubicBezTo>
                  <a:pt x="8231412" y="3382317"/>
                  <a:pt x="8177048" y="3385516"/>
                  <a:pt x="8122684" y="3388715"/>
                </a:cubicBezTo>
                <a:cubicBezTo>
                  <a:pt x="8087508" y="3388715"/>
                  <a:pt x="8052332" y="3388715"/>
                  <a:pt x="8017155" y="3391914"/>
                </a:cubicBezTo>
                <a:cubicBezTo>
                  <a:pt x="7956396" y="3401512"/>
                  <a:pt x="7892439" y="3398313"/>
                  <a:pt x="7831679" y="3398313"/>
                </a:cubicBezTo>
                <a:cubicBezTo>
                  <a:pt x="7809294" y="3398313"/>
                  <a:pt x="7806097" y="3404711"/>
                  <a:pt x="7806097" y="3423906"/>
                </a:cubicBezTo>
                <a:cubicBezTo>
                  <a:pt x="7802899" y="3478292"/>
                  <a:pt x="7799701" y="3535878"/>
                  <a:pt x="7799701" y="3593463"/>
                </a:cubicBezTo>
                <a:cubicBezTo>
                  <a:pt x="7799701" y="3638252"/>
                  <a:pt x="7809294" y="3686240"/>
                  <a:pt x="7812492" y="3734227"/>
                </a:cubicBezTo>
                <a:cubicBezTo>
                  <a:pt x="7812492" y="3740626"/>
                  <a:pt x="7815690" y="3747024"/>
                  <a:pt x="7815690" y="3753423"/>
                </a:cubicBezTo>
                <a:cubicBezTo>
                  <a:pt x="7818888" y="3795012"/>
                  <a:pt x="7818888" y="3836601"/>
                  <a:pt x="7822086" y="3874992"/>
                </a:cubicBezTo>
                <a:cubicBezTo>
                  <a:pt x="7822086" y="3894187"/>
                  <a:pt x="7828481" y="3910183"/>
                  <a:pt x="7831679" y="3929378"/>
                </a:cubicBezTo>
                <a:cubicBezTo>
                  <a:pt x="7838075" y="3964569"/>
                  <a:pt x="7847669" y="3999760"/>
                  <a:pt x="7854064" y="4038150"/>
                </a:cubicBezTo>
                <a:cubicBezTo>
                  <a:pt x="7866856" y="4102134"/>
                  <a:pt x="7879647" y="4162918"/>
                  <a:pt x="7889241" y="4226902"/>
                </a:cubicBezTo>
                <a:cubicBezTo>
                  <a:pt x="7895636" y="4258894"/>
                  <a:pt x="7898834" y="4290886"/>
                  <a:pt x="7908428" y="4322878"/>
                </a:cubicBezTo>
                <a:cubicBezTo>
                  <a:pt x="7914824" y="4354870"/>
                  <a:pt x="7927615" y="4383662"/>
                  <a:pt x="7914824" y="4415654"/>
                </a:cubicBezTo>
                <a:cubicBezTo>
                  <a:pt x="7937209" y="4418853"/>
                  <a:pt x="7956396" y="4422052"/>
                  <a:pt x="7972385" y="4418853"/>
                </a:cubicBezTo>
                <a:cubicBezTo>
                  <a:pt x="8036342" y="4418853"/>
                  <a:pt x="8103497" y="4418853"/>
                  <a:pt x="8167454" y="4415654"/>
                </a:cubicBezTo>
                <a:cubicBezTo>
                  <a:pt x="8180246" y="4415654"/>
                  <a:pt x="8193037" y="4415654"/>
                  <a:pt x="8186642" y="4396459"/>
                </a:cubicBezTo>
                <a:cubicBezTo>
                  <a:pt x="8180246" y="4396459"/>
                  <a:pt x="8170652" y="4396459"/>
                  <a:pt x="8164257" y="4393260"/>
                </a:cubicBezTo>
                <a:cubicBezTo>
                  <a:pt x="8161059" y="4390061"/>
                  <a:pt x="8154663" y="4386861"/>
                  <a:pt x="8154663" y="4383662"/>
                </a:cubicBezTo>
                <a:cubicBezTo>
                  <a:pt x="8154663" y="4377264"/>
                  <a:pt x="8157861" y="4367666"/>
                  <a:pt x="8161059" y="4367666"/>
                </a:cubicBezTo>
                <a:cubicBezTo>
                  <a:pt x="8180246" y="4361268"/>
                  <a:pt x="8183444" y="4338874"/>
                  <a:pt x="8199433" y="4329276"/>
                </a:cubicBezTo>
                <a:cubicBezTo>
                  <a:pt x="8202631" y="4329276"/>
                  <a:pt x="8205829" y="4322878"/>
                  <a:pt x="8205829" y="4316479"/>
                </a:cubicBezTo>
                <a:cubicBezTo>
                  <a:pt x="8205829" y="4278089"/>
                  <a:pt x="8205829" y="4239699"/>
                  <a:pt x="8205829" y="4194910"/>
                </a:cubicBezTo>
                <a:cubicBezTo>
                  <a:pt x="8167454" y="4191711"/>
                  <a:pt x="8132278" y="4191711"/>
                  <a:pt x="8093904" y="4188512"/>
                </a:cubicBezTo>
                <a:cubicBezTo>
                  <a:pt x="8090706" y="4162918"/>
                  <a:pt x="8087508" y="4134126"/>
                  <a:pt x="8084310" y="4108532"/>
                </a:cubicBezTo>
                <a:cubicBezTo>
                  <a:pt x="8045936" y="4098935"/>
                  <a:pt x="8004364" y="4095735"/>
                  <a:pt x="7978781" y="4060544"/>
                </a:cubicBezTo>
                <a:cubicBezTo>
                  <a:pt x="7978781" y="4057345"/>
                  <a:pt x="7978781" y="4054146"/>
                  <a:pt x="7978781" y="4050947"/>
                </a:cubicBezTo>
                <a:cubicBezTo>
                  <a:pt x="8007562" y="4044549"/>
                  <a:pt x="8033145" y="4038150"/>
                  <a:pt x="8061925" y="4031752"/>
                </a:cubicBezTo>
                <a:cubicBezTo>
                  <a:pt x="8109893" y="4025353"/>
                  <a:pt x="8154663" y="4018955"/>
                  <a:pt x="8202631" y="4009357"/>
                </a:cubicBezTo>
                <a:cubicBezTo>
                  <a:pt x="8228214" y="4002959"/>
                  <a:pt x="8250599" y="3996561"/>
                  <a:pt x="8276181" y="3990162"/>
                </a:cubicBezTo>
                <a:cubicBezTo>
                  <a:pt x="8304962" y="3983764"/>
                  <a:pt x="8333743" y="3983764"/>
                  <a:pt x="8362524" y="3993362"/>
                </a:cubicBezTo>
                <a:cubicBezTo>
                  <a:pt x="8404096" y="4002959"/>
                  <a:pt x="8448866" y="4015756"/>
                  <a:pt x="8490438" y="4022154"/>
                </a:cubicBezTo>
                <a:cubicBezTo>
                  <a:pt x="8522416" y="4028553"/>
                  <a:pt x="8551197" y="4034951"/>
                  <a:pt x="8583176" y="4044549"/>
                </a:cubicBezTo>
                <a:cubicBezTo>
                  <a:pt x="8605560" y="4047748"/>
                  <a:pt x="8631143" y="4047748"/>
                  <a:pt x="8653528" y="4050947"/>
                </a:cubicBezTo>
                <a:cubicBezTo>
                  <a:pt x="8656726" y="4076540"/>
                  <a:pt x="8640737" y="4095735"/>
                  <a:pt x="8618352" y="4098935"/>
                </a:cubicBezTo>
                <a:cubicBezTo>
                  <a:pt x="8599165" y="4098935"/>
                  <a:pt x="8579978" y="4105333"/>
                  <a:pt x="8560791" y="4114931"/>
                </a:cubicBezTo>
                <a:cubicBezTo>
                  <a:pt x="8544801" y="4121329"/>
                  <a:pt x="8544801" y="4140524"/>
                  <a:pt x="8541603" y="4156520"/>
                </a:cubicBezTo>
                <a:cubicBezTo>
                  <a:pt x="8538406" y="4166118"/>
                  <a:pt x="8538406" y="4175715"/>
                  <a:pt x="8538406" y="4188512"/>
                </a:cubicBezTo>
                <a:cubicBezTo>
                  <a:pt x="8509625" y="4188512"/>
                  <a:pt x="8480844" y="4188512"/>
                  <a:pt x="8448866" y="4188512"/>
                </a:cubicBezTo>
                <a:cubicBezTo>
                  <a:pt x="8448866" y="4207707"/>
                  <a:pt x="8448866" y="4223703"/>
                  <a:pt x="8448866" y="4236500"/>
                </a:cubicBezTo>
                <a:cubicBezTo>
                  <a:pt x="8448866" y="4265292"/>
                  <a:pt x="8448866" y="4290886"/>
                  <a:pt x="8448866" y="4316479"/>
                </a:cubicBezTo>
                <a:cubicBezTo>
                  <a:pt x="8448866" y="4335674"/>
                  <a:pt x="8452063" y="4351670"/>
                  <a:pt x="8468053" y="4364467"/>
                </a:cubicBezTo>
                <a:cubicBezTo>
                  <a:pt x="8471251" y="4364467"/>
                  <a:pt x="8471251" y="4364467"/>
                  <a:pt x="8474448" y="4367666"/>
                </a:cubicBezTo>
                <a:cubicBezTo>
                  <a:pt x="8487240" y="4380463"/>
                  <a:pt x="8484042" y="4393260"/>
                  <a:pt x="8464855" y="4399658"/>
                </a:cubicBezTo>
                <a:cubicBezTo>
                  <a:pt x="8461657" y="4399658"/>
                  <a:pt x="8455261" y="4399658"/>
                  <a:pt x="8448866" y="4402857"/>
                </a:cubicBezTo>
                <a:cubicBezTo>
                  <a:pt x="8448866" y="4431650"/>
                  <a:pt x="8474448" y="4428451"/>
                  <a:pt x="8493636" y="4438048"/>
                </a:cubicBezTo>
                <a:cubicBezTo>
                  <a:pt x="8493636" y="4444447"/>
                  <a:pt x="8493636" y="4454044"/>
                  <a:pt x="8493636" y="4463642"/>
                </a:cubicBezTo>
                <a:cubicBezTo>
                  <a:pt x="8487240" y="4466841"/>
                  <a:pt x="8480844" y="4470040"/>
                  <a:pt x="8471251" y="4473239"/>
                </a:cubicBezTo>
                <a:cubicBezTo>
                  <a:pt x="8471251" y="4530825"/>
                  <a:pt x="8474448" y="4591609"/>
                  <a:pt x="8477646" y="4652394"/>
                </a:cubicBezTo>
                <a:cubicBezTo>
                  <a:pt x="8452063" y="4652394"/>
                  <a:pt x="8448866" y="4668390"/>
                  <a:pt x="8448866" y="4690784"/>
                </a:cubicBezTo>
                <a:cubicBezTo>
                  <a:pt x="8452063" y="4825150"/>
                  <a:pt x="8448866" y="4959516"/>
                  <a:pt x="8455261" y="5093882"/>
                </a:cubicBezTo>
                <a:cubicBezTo>
                  <a:pt x="8458459" y="5164264"/>
                  <a:pt x="8458459" y="5234646"/>
                  <a:pt x="8458459" y="5301829"/>
                </a:cubicBezTo>
                <a:cubicBezTo>
                  <a:pt x="8461657" y="5321024"/>
                  <a:pt x="8461657" y="5330622"/>
                  <a:pt x="8480844" y="5340219"/>
                </a:cubicBezTo>
                <a:cubicBezTo>
                  <a:pt x="8493636" y="5346618"/>
                  <a:pt x="8506427" y="5356215"/>
                  <a:pt x="8496833" y="5375410"/>
                </a:cubicBezTo>
                <a:cubicBezTo>
                  <a:pt x="8487240" y="5378609"/>
                  <a:pt x="8477646" y="5378609"/>
                  <a:pt x="8468053" y="5378609"/>
                </a:cubicBezTo>
                <a:cubicBezTo>
                  <a:pt x="8464855" y="5404203"/>
                  <a:pt x="8468053" y="5407402"/>
                  <a:pt x="8487240" y="5410601"/>
                </a:cubicBezTo>
                <a:cubicBezTo>
                  <a:pt x="8496833" y="5413800"/>
                  <a:pt x="8506427" y="5413800"/>
                  <a:pt x="8509625" y="5423398"/>
                </a:cubicBezTo>
                <a:cubicBezTo>
                  <a:pt x="8512823" y="5432996"/>
                  <a:pt x="8509625" y="5442593"/>
                  <a:pt x="8500031" y="5448992"/>
                </a:cubicBezTo>
                <a:cubicBezTo>
                  <a:pt x="8496833" y="5448992"/>
                  <a:pt x="8493636" y="5461788"/>
                  <a:pt x="8493636" y="5471386"/>
                </a:cubicBezTo>
                <a:cubicBezTo>
                  <a:pt x="8493636" y="5516174"/>
                  <a:pt x="8493636" y="5560963"/>
                  <a:pt x="8493636" y="5605752"/>
                </a:cubicBezTo>
                <a:cubicBezTo>
                  <a:pt x="8493636" y="5621748"/>
                  <a:pt x="8493636" y="5637744"/>
                  <a:pt x="8471251" y="5640943"/>
                </a:cubicBezTo>
                <a:cubicBezTo>
                  <a:pt x="8474448" y="5775309"/>
                  <a:pt x="8503229" y="5906475"/>
                  <a:pt x="8509625" y="6040841"/>
                </a:cubicBezTo>
                <a:cubicBezTo>
                  <a:pt x="8480844" y="6056837"/>
                  <a:pt x="8461657" y="6082431"/>
                  <a:pt x="8426481" y="6088829"/>
                </a:cubicBezTo>
                <a:cubicBezTo>
                  <a:pt x="8420085" y="6092028"/>
                  <a:pt x="8413689" y="6098426"/>
                  <a:pt x="8407294" y="6104825"/>
                </a:cubicBezTo>
                <a:cubicBezTo>
                  <a:pt x="8394502" y="6117622"/>
                  <a:pt x="8381711" y="6124020"/>
                  <a:pt x="8362524" y="6111223"/>
                </a:cubicBezTo>
                <a:cubicBezTo>
                  <a:pt x="8359326" y="6111223"/>
                  <a:pt x="8356128" y="6108024"/>
                  <a:pt x="8356128" y="6108024"/>
                </a:cubicBezTo>
                <a:cubicBezTo>
                  <a:pt x="8324149" y="6111223"/>
                  <a:pt x="8298566" y="6095227"/>
                  <a:pt x="8276181" y="6079231"/>
                </a:cubicBezTo>
                <a:cubicBezTo>
                  <a:pt x="8263390" y="6072833"/>
                  <a:pt x="8250599" y="6072833"/>
                  <a:pt x="8234609" y="6066435"/>
                </a:cubicBezTo>
                <a:cubicBezTo>
                  <a:pt x="8228214" y="6066435"/>
                  <a:pt x="8218620" y="6063235"/>
                  <a:pt x="8212224" y="6060036"/>
                </a:cubicBezTo>
                <a:cubicBezTo>
                  <a:pt x="8205829" y="6056837"/>
                  <a:pt x="8199433" y="6050439"/>
                  <a:pt x="8189839" y="6047239"/>
                </a:cubicBezTo>
                <a:cubicBezTo>
                  <a:pt x="8180246" y="6008849"/>
                  <a:pt x="8177048" y="5970459"/>
                  <a:pt x="8186642" y="5932069"/>
                </a:cubicBezTo>
                <a:cubicBezTo>
                  <a:pt x="8189839" y="5919272"/>
                  <a:pt x="8186642" y="5903276"/>
                  <a:pt x="8186642" y="5887280"/>
                </a:cubicBezTo>
                <a:cubicBezTo>
                  <a:pt x="8189839" y="5823296"/>
                  <a:pt x="8193037" y="5756113"/>
                  <a:pt x="8199433" y="5692130"/>
                </a:cubicBezTo>
                <a:cubicBezTo>
                  <a:pt x="8199433" y="5682532"/>
                  <a:pt x="8199433" y="5672935"/>
                  <a:pt x="8199433" y="5660138"/>
                </a:cubicBezTo>
                <a:cubicBezTo>
                  <a:pt x="8132278" y="5663337"/>
                  <a:pt x="8068321" y="5669735"/>
                  <a:pt x="8004364" y="5672935"/>
                </a:cubicBezTo>
                <a:cubicBezTo>
                  <a:pt x="7997968" y="5708126"/>
                  <a:pt x="8004364" y="5740117"/>
                  <a:pt x="8010760" y="5772109"/>
                </a:cubicBezTo>
                <a:cubicBezTo>
                  <a:pt x="8020353" y="5845691"/>
                  <a:pt x="8033145" y="5916073"/>
                  <a:pt x="8042738" y="5989654"/>
                </a:cubicBezTo>
                <a:cubicBezTo>
                  <a:pt x="8045936" y="6024845"/>
                  <a:pt x="8045936" y="6060036"/>
                  <a:pt x="8049134" y="6095227"/>
                </a:cubicBezTo>
                <a:cubicBezTo>
                  <a:pt x="8049134" y="6108024"/>
                  <a:pt x="8045936" y="6117622"/>
                  <a:pt x="8033145" y="6127219"/>
                </a:cubicBezTo>
                <a:cubicBezTo>
                  <a:pt x="8026749" y="6127219"/>
                  <a:pt x="8023551" y="6140016"/>
                  <a:pt x="8020353" y="6146414"/>
                </a:cubicBezTo>
                <a:cubicBezTo>
                  <a:pt x="8013957" y="6165609"/>
                  <a:pt x="8013957" y="6168809"/>
                  <a:pt x="7991572" y="6168809"/>
                </a:cubicBezTo>
                <a:cubicBezTo>
                  <a:pt x="7975583" y="6168809"/>
                  <a:pt x="7962792" y="6168809"/>
                  <a:pt x="7950000" y="6181605"/>
                </a:cubicBezTo>
                <a:cubicBezTo>
                  <a:pt x="7943604" y="6184805"/>
                  <a:pt x="7934011" y="6184805"/>
                  <a:pt x="7924417" y="6184805"/>
                </a:cubicBezTo>
                <a:cubicBezTo>
                  <a:pt x="7892439" y="6188004"/>
                  <a:pt x="7860460" y="6191203"/>
                  <a:pt x="7828481" y="6184805"/>
                </a:cubicBezTo>
                <a:cubicBezTo>
                  <a:pt x="7799701" y="6181605"/>
                  <a:pt x="7774118" y="6178406"/>
                  <a:pt x="7748535" y="6175207"/>
                </a:cubicBezTo>
                <a:cubicBezTo>
                  <a:pt x="7738942" y="6175207"/>
                  <a:pt x="7726150" y="6175207"/>
                  <a:pt x="7716557" y="6175207"/>
                </a:cubicBezTo>
                <a:cubicBezTo>
                  <a:pt x="7700567" y="6175207"/>
                  <a:pt x="7681380" y="6175207"/>
                  <a:pt x="7665391" y="6172008"/>
                </a:cubicBezTo>
                <a:cubicBezTo>
                  <a:pt x="7646204" y="6168809"/>
                  <a:pt x="7633412" y="6172008"/>
                  <a:pt x="7617423" y="6181605"/>
                </a:cubicBezTo>
                <a:cubicBezTo>
                  <a:pt x="7585445" y="6197601"/>
                  <a:pt x="7553466" y="6197601"/>
                  <a:pt x="7524685" y="6175207"/>
                </a:cubicBezTo>
                <a:cubicBezTo>
                  <a:pt x="7524685" y="6172008"/>
                  <a:pt x="7521487" y="6172008"/>
                  <a:pt x="7518290" y="6168809"/>
                </a:cubicBezTo>
                <a:cubicBezTo>
                  <a:pt x="7524685" y="6149613"/>
                  <a:pt x="7521487" y="6136817"/>
                  <a:pt x="7502300" y="6124020"/>
                </a:cubicBezTo>
                <a:cubicBezTo>
                  <a:pt x="7505498" y="6120821"/>
                  <a:pt x="7508696" y="6117622"/>
                  <a:pt x="7511894" y="6114422"/>
                </a:cubicBezTo>
                <a:cubicBezTo>
                  <a:pt x="7499102" y="6095227"/>
                  <a:pt x="7499102" y="6076032"/>
                  <a:pt x="7499102" y="6056837"/>
                </a:cubicBezTo>
                <a:cubicBezTo>
                  <a:pt x="7499102" y="6021646"/>
                  <a:pt x="7495905" y="5989654"/>
                  <a:pt x="7499102" y="5954463"/>
                </a:cubicBezTo>
                <a:cubicBezTo>
                  <a:pt x="7502300" y="5922471"/>
                  <a:pt x="7505498" y="5890479"/>
                  <a:pt x="7508696" y="5855288"/>
                </a:cubicBezTo>
                <a:cubicBezTo>
                  <a:pt x="7515092" y="5826496"/>
                  <a:pt x="7518290" y="5797703"/>
                  <a:pt x="7521487" y="5765711"/>
                </a:cubicBezTo>
                <a:cubicBezTo>
                  <a:pt x="7524685" y="5746516"/>
                  <a:pt x="7524685" y="5724122"/>
                  <a:pt x="7527883" y="5701727"/>
                </a:cubicBezTo>
                <a:cubicBezTo>
                  <a:pt x="7511894" y="5701727"/>
                  <a:pt x="7502300" y="5698528"/>
                  <a:pt x="7489509" y="5701727"/>
                </a:cubicBezTo>
                <a:cubicBezTo>
                  <a:pt x="7451135" y="5701727"/>
                  <a:pt x="7409563" y="5704926"/>
                  <a:pt x="7367990" y="5704926"/>
                </a:cubicBezTo>
                <a:cubicBezTo>
                  <a:pt x="7358397" y="5704926"/>
                  <a:pt x="7352001" y="5704926"/>
                  <a:pt x="7345605" y="5704926"/>
                </a:cubicBezTo>
                <a:cubicBezTo>
                  <a:pt x="7329616" y="5708126"/>
                  <a:pt x="7326418" y="5714524"/>
                  <a:pt x="7326418" y="5727321"/>
                </a:cubicBezTo>
                <a:cubicBezTo>
                  <a:pt x="7326418" y="5762512"/>
                  <a:pt x="7329616" y="5797703"/>
                  <a:pt x="7329616" y="5832894"/>
                </a:cubicBezTo>
                <a:cubicBezTo>
                  <a:pt x="7329616" y="5868085"/>
                  <a:pt x="7336012" y="5900077"/>
                  <a:pt x="7342408" y="5935268"/>
                </a:cubicBezTo>
                <a:cubicBezTo>
                  <a:pt x="7355199" y="5989654"/>
                  <a:pt x="7371188" y="6044040"/>
                  <a:pt x="7371188" y="6098426"/>
                </a:cubicBezTo>
                <a:cubicBezTo>
                  <a:pt x="7367990" y="6111223"/>
                  <a:pt x="7374386" y="6124020"/>
                  <a:pt x="7374386" y="6133618"/>
                </a:cubicBezTo>
                <a:cubicBezTo>
                  <a:pt x="7377584" y="6156012"/>
                  <a:pt x="7367990" y="6168809"/>
                  <a:pt x="7348803" y="6168809"/>
                </a:cubicBezTo>
                <a:cubicBezTo>
                  <a:pt x="7304033" y="6172008"/>
                  <a:pt x="7262461" y="6175207"/>
                  <a:pt x="7217691" y="6175207"/>
                </a:cubicBezTo>
                <a:cubicBezTo>
                  <a:pt x="7198504" y="6175207"/>
                  <a:pt x="7179317" y="6168809"/>
                  <a:pt x="7160130" y="6162410"/>
                </a:cubicBezTo>
                <a:cubicBezTo>
                  <a:pt x="7144141" y="6159211"/>
                  <a:pt x="7128151" y="6162410"/>
                  <a:pt x="7115360" y="6175207"/>
                </a:cubicBezTo>
                <a:cubicBezTo>
                  <a:pt x="7112162" y="6178406"/>
                  <a:pt x="7108964" y="6184805"/>
                  <a:pt x="7108964" y="6184805"/>
                </a:cubicBezTo>
                <a:cubicBezTo>
                  <a:pt x="7057799" y="6184805"/>
                  <a:pt x="7013029" y="6184805"/>
                  <a:pt x="6965061" y="6184805"/>
                </a:cubicBezTo>
                <a:cubicBezTo>
                  <a:pt x="6965061" y="6159211"/>
                  <a:pt x="6945874" y="6136817"/>
                  <a:pt x="6949072" y="6111223"/>
                </a:cubicBezTo>
                <a:cubicBezTo>
                  <a:pt x="6958665" y="6072833"/>
                  <a:pt x="6965061" y="6031244"/>
                  <a:pt x="6971457" y="5992853"/>
                </a:cubicBezTo>
                <a:cubicBezTo>
                  <a:pt x="6971457" y="5983256"/>
                  <a:pt x="6971457" y="5973658"/>
                  <a:pt x="6971457" y="5964061"/>
                </a:cubicBezTo>
                <a:cubicBezTo>
                  <a:pt x="6974654" y="5944866"/>
                  <a:pt x="6974654" y="5925670"/>
                  <a:pt x="6977852" y="5906475"/>
                </a:cubicBezTo>
                <a:cubicBezTo>
                  <a:pt x="6977852" y="5903276"/>
                  <a:pt x="6977852" y="5900077"/>
                  <a:pt x="6977852" y="5896878"/>
                </a:cubicBezTo>
                <a:cubicBezTo>
                  <a:pt x="6968259" y="5861687"/>
                  <a:pt x="6981050" y="5826496"/>
                  <a:pt x="6981050" y="5791305"/>
                </a:cubicBezTo>
                <a:cubicBezTo>
                  <a:pt x="6984248" y="5768910"/>
                  <a:pt x="6984248" y="5746516"/>
                  <a:pt x="6984248" y="5720922"/>
                </a:cubicBezTo>
                <a:cubicBezTo>
                  <a:pt x="6958665" y="5717723"/>
                  <a:pt x="6955467" y="5698528"/>
                  <a:pt x="6955467" y="5679333"/>
                </a:cubicBezTo>
                <a:cubicBezTo>
                  <a:pt x="6955467" y="5631345"/>
                  <a:pt x="6955467" y="5586557"/>
                  <a:pt x="6955467" y="5538569"/>
                </a:cubicBezTo>
                <a:cubicBezTo>
                  <a:pt x="6955467" y="5528971"/>
                  <a:pt x="6955467" y="5519374"/>
                  <a:pt x="6955467" y="5509776"/>
                </a:cubicBezTo>
                <a:cubicBezTo>
                  <a:pt x="6952269" y="5506577"/>
                  <a:pt x="6952269" y="5506577"/>
                  <a:pt x="6952269" y="5503378"/>
                </a:cubicBezTo>
                <a:cubicBezTo>
                  <a:pt x="6942676" y="5500179"/>
                  <a:pt x="6936280" y="5493780"/>
                  <a:pt x="6929884" y="5490581"/>
                </a:cubicBezTo>
                <a:cubicBezTo>
                  <a:pt x="6936280" y="5480983"/>
                  <a:pt x="6939478" y="5471386"/>
                  <a:pt x="6945874" y="5464987"/>
                </a:cubicBezTo>
                <a:cubicBezTo>
                  <a:pt x="6952269" y="5458589"/>
                  <a:pt x="6965061" y="5458589"/>
                  <a:pt x="6971457" y="5455390"/>
                </a:cubicBezTo>
                <a:cubicBezTo>
                  <a:pt x="6984248" y="5452191"/>
                  <a:pt x="6990644" y="5445792"/>
                  <a:pt x="6987446" y="5429796"/>
                </a:cubicBezTo>
                <a:cubicBezTo>
                  <a:pt x="6974654" y="5429796"/>
                  <a:pt x="6961863" y="5429796"/>
                  <a:pt x="6949072" y="5426597"/>
                </a:cubicBezTo>
                <a:cubicBezTo>
                  <a:pt x="6942676" y="5404203"/>
                  <a:pt x="6942676" y="5404203"/>
                  <a:pt x="6961863" y="5394605"/>
                </a:cubicBezTo>
                <a:cubicBezTo>
                  <a:pt x="6977852" y="5385008"/>
                  <a:pt x="6987446" y="5372211"/>
                  <a:pt x="6990644" y="5353016"/>
                </a:cubicBezTo>
                <a:cubicBezTo>
                  <a:pt x="7003435" y="5109878"/>
                  <a:pt x="6993842" y="4869939"/>
                  <a:pt x="6993842" y="4630000"/>
                </a:cubicBezTo>
                <a:cubicBezTo>
                  <a:pt x="6993842" y="4626800"/>
                  <a:pt x="6993842" y="4620402"/>
                  <a:pt x="6993842" y="4617203"/>
                </a:cubicBezTo>
                <a:cubicBezTo>
                  <a:pt x="6981050" y="4614004"/>
                  <a:pt x="6971457" y="4614004"/>
                  <a:pt x="6958665" y="4614004"/>
                </a:cubicBezTo>
                <a:cubicBezTo>
                  <a:pt x="6958665" y="4543622"/>
                  <a:pt x="6958665" y="4473239"/>
                  <a:pt x="6958665" y="4402857"/>
                </a:cubicBezTo>
                <a:cubicBezTo>
                  <a:pt x="6945874" y="4399658"/>
                  <a:pt x="6936280" y="4399658"/>
                  <a:pt x="6929884" y="4396459"/>
                </a:cubicBezTo>
                <a:cubicBezTo>
                  <a:pt x="6929884" y="4370866"/>
                  <a:pt x="6936280" y="4361268"/>
                  <a:pt x="6958665" y="4354870"/>
                </a:cubicBezTo>
                <a:cubicBezTo>
                  <a:pt x="6965061" y="4354870"/>
                  <a:pt x="6971457" y="4354870"/>
                  <a:pt x="6977852" y="4354870"/>
                </a:cubicBezTo>
                <a:cubicBezTo>
                  <a:pt x="6984248" y="4351670"/>
                  <a:pt x="6990644" y="4351670"/>
                  <a:pt x="7000237" y="4351670"/>
                </a:cubicBezTo>
                <a:cubicBezTo>
                  <a:pt x="7000237" y="4345272"/>
                  <a:pt x="7000237" y="4335674"/>
                  <a:pt x="7000237" y="4332475"/>
                </a:cubicBezTo>
                <a:cubicBezTo>
                  <a:pt x="6997039" y="4329276"/>
                  <a:pt x="6997039" y="4329276"/>
                  <a:pt x="6997039" y="4329276"/>
                </a:cubicBezTo>
                <a:cubicBezTo>
                  <a:pt x="6984248" y="4326077"/>
                  <a:pt x="6971457" y="4326077"/>
                  <a:pt x="6961863" y="4326077"/>
                </a:cubicBezTo>
                <a:cubicBezTo>
                  <a:pt x="6955467" y="4300483"/>
                  <a:pt x="6955467" y="4297284"/>
                  <a:pt x="6974654" y="4290886"/>
                </a:cubicBezTo>
                <a:cubicBezTo>
                  <a:pt x="7000237" y="4278089"/>
                  <a:pt x="7000237" y="4278089"/>
                  <a:pt x="7000237" y="4249296"/>
                </a:cubicBezTo>
                <a:cubicBezTo>
                  <a:pt x="7000237" y="4204508"/>
                  <a:pt x="7000237" y="4159719"/>
                  <a:pt x="7000237" y="4111731"/>
                </a:cubicBezTo>
                <a:cubicBezTo>
                  <a:pt x="6968259" y="4108532"/>
                  <a:pt x="6936280" y="4105333"/>
                  <a:pt x="6904302" y="4102134"/>
                </a:cubicBezTo>
                <a:cubicBezTo>
                  <a:pt x="6894708" y="4092536"/>
                  <a:pt x="6894708" y="4076540"/>
                  <a:pt x="6894708" y="4060544"/>
                </a:cubicBezTo>
                <a:cubicBezTo>
                  <a:pt x="6891510" y="4047748"/>
                  <a:pt x="6891510" y="4031752"/>
                  <a:pt x="6888312" y="4015756"/>
                </a:cubicBezTo>
                <a:cubicBezTo>
                  <a:pt x="6856334" y="4009357"/>
                  <a:pt x="6827553" y="4002959"/>
                  <a:pt x="6795575" y="3993362"/>
                </a:cubicBezTo>
                <a:cubicBezTo>
                  <a:pt x="6792377" y="3993362"/>
                  <a:pt x="6792377" y="3990162"/>
                  <a:pt x="6789179" y="3983764"/>
                </a:cubicBezTo>
                <a:cubicBezTo>
                  <a:pt x="6773190" y="3961370"/>
                  <a:pt x="6776387" y="3954971"/>
                  <a:pt x="6805168" y="3948573"/>
                </a:cubicBezTo>
                <a:cubicBezTo>
                  <a:pt x="6833949" y="3942175"/>
                  <a:pt x="6862729" y="3938975"/>
                  <a:pt x="6891510" y="3935776"/>
                </a:cubicBezTo>
                <a:cubicBezTo>
                  <a:pt x="6929884" y="3929378"/>
                  <a:pt x="6968259" y="3919780"/>
                  <a:pt x="7009831" y="3913382"/>
                </a:cubicBezTo>
                <a:cubicBezTo>
                  <a:pt x="7060996" y="3903784"/>
                  <a:pt x="7108964" y="3887788"/>
                  <a:pt x="7163328" y="3890988"/>
                </a:cubicBezTo>
                <a:cubicBezTo>
                  <a:pt x="7185713" y="3890988"/>
                  <a:pt x="7208098" y="3897386"/>
                  <a:pt x="7230483" y="3903784"/>
                </a:cubicBezTo>
                <a:cubicBezTo>
                  <a:pt x="7275253" y="3913382"/>
                  <a:pt x="7316825" y="3919780"/>
                  <a:pt x="7361595" y="3929378"/>
                </a:cubicBezTo>
                <a:cubicBezTo>
                  <a:pt x="7367990" y="3932577"/>
                  <a:pt x="7380782" y="3935776"/>
                  <a:pt x="7383980" y="3942175"/>
                </a:cubicBezTo>
                <a:cubicBezTo>
                  <a:pt x="7396771" y="3958170"/>
                  <a:pt x="7409563" y="3958170"/>
                  <a:pt x="7425552" y="3958170"/>
                </a:cubicBezTo>
                <a:cubicBezTo>
                  <a:pt x="7444739" y="3958170"/>
                  <a:pt x="7467124" y="3961370"/>
                  <a:pt x="7486311" y="3961370"/>
                </a:cubicBezTo>
                <a:cubicBezTo>
                  <a:pt x="7489509" y="3961370"/>
                  <a:pt x="7492707" y="3958170"/>
                  <a:pt x="7492707" y="3958170"/>
                </a:cubicBezTo>
                <a:cubicBezTo>
                  <a:pt x="7495905" y="3916581"/>
                  <a:pt x="7495905" y="3878191"/>
                  <a:pt x="7499102" y="3836601"/>
                </a:cubicBezTo>
                <a:cubicBezTo>
                  <a:pt x="7502300" y="3788614"/>
                  <a:pt x="7505498" y="3737427"/>
                  <a:pt x="7511894" y="3689439"/>
                </a:cubicBezTo>
                <a:cubicBezTo>
                  <a:pt x="7515092" y="3647849"/>
                  <a:pt x="7518290" y="3609459"/>
                  <a:pt x="7521487" y="3571069"/>
                </a:cubicBezTo>
                <a:cubicBezTo>
                  <a:pt x="7521487" y="3519882"/>
                  <a:pt x="7521487" y="3471894"/>
                  <a:pt x="7521487" y="3417508"/>
                </a:cubicBezTo>
                <a:cubicBezTo>
                  <a:pt x="7511894" y="3417508"/>
                  <a:pt x="7505498" y="3414309"/>
                  <a:pt x="7499102" y="3414309"/>
                </a:cubicBezTo>
                <a:cubicBezTo>
                  <a:pt x="7409563" y="3417508"/>
                  <a:pt x="7323221" y="3420707"/>
                  <a:pt x="7233681" y="3420707"/>
                </a:cubicBezTo>
                <a:cubicBezTo>
                  <a:pt x="7188911" y="3423906"/>
                  <a:pt x="7144141" y="3423906"/>
                  <a:pt x="7102569" y="3427105"/>
                </a:cubicBezTo>
                <a:cubicBezTo>
                  <a:pt x="7048205" y="3430305"/>
                  <a:pt x="6993842" y="3430305"/>
                  <a:pt x="6939478" y="3433504"/>
                </a:cubicBezTo>
                <a:cubicBezTo>
                  <a:pt x="6894708" y="3433504"/>
                  <a:pt x="6849938" y="3436703"/>
                  <a:pt x="6801970" y="3436703"/>
                </a:cubicBezTo>
                <a:cubicBezTo>
                  <a:pt x="6754002" y="3439902"/>
                  <a:pt x="6702837" y="3443101"/>
                  <a:pt x="6654869" y="3443101"/>
                </a:cubicBezTo>
                <a:cubicBezTo>
                  <a:pt x="6600505" y="3446301"/>
                  <a:pt x="6549340" y="3446301"/>
                  <a:pt x="6498174" y="3449500"/>
                </a:cubicBezTo>
                <a:cubicBezTo>
                  <a:pt x="6443811" y="3452699"/>
                  <a:pt x="6386250" y="3449500"/>
                  <a:pt x="6331886" y="3455898"/>
                </a:cubicBezTo>
                <a:cubicBezTo>
                  <a:pt x="6274324" y="3462297"/>
                  <a:pt x="6216763" y="3455898"/>
                  <a:pt x="6162399" y="3462297"/>
                </a:cubicBezTo>
                <a:cubicBezTo>
                  <a:pt x="6095244" y="3468695"/>
                  <a:pt x="6031287" y="3462297"/>
                  <a:pt x="5967331" y="3468695"/>
                </a:cubicBezTo>
                <a:cubicBezTo>
                  <a:pt x="5909770" y="3471894"/>
                  <a:pt x="5852208" y="3468695"/>
                  <a:pt x="5797844" y="3471894"/>
                </a:cubicBezTo>
                <a:cubicBezTo>
                  <a:pt x="5721096" y="3481492"/>
                  <a:pt x="5644347" y="3475093"/>
                  <a:pt x="5567599" y="3478292"/>
                </a:cubicBezTo>
                <a:cubicBezTo>
                  <a:pt x="5545213" y="3478292"/>
                  <a:pt x="5522828" y="3481492"/>
                  <a:pt x="5500443" y="3484691"/>
                </a:cubicBezTo>
                <a:cubicBezTo>
                  <a:pt x="5500443" y="3494288"/>
                  <a:pt x="5497246" y="3500687"/>
                  <a:pt x="5497246" y="3507085"/>
                </a:cubicBezTo>
                <a:cubicBezTo>
                  <a:pt x="5497246" y="3529479"/>
                  <a:pt x="5497246" y="3548675"/>
                  <a:pt x="5497246" y="3571069"/>
                </a:cubicBezTo>
                <a:cubicBezTo>
                  <a:pt x="5500443" y="3641451"/>
                  <a:pt x="5494048" y="3711833"/>
                  <a:pt x="5487653" y="3779016"/>
                </a:cubicBezTo>
                <a:cubicBezTo>
                  <a:pt x="5484454" y="3811008"/>
                  <a:pt x="5490850" y="3839801"/>
                  <a:pt x="5490850" y="3871792"/>
                </a:cubicBezTo>
                <a:cubicBezTo>
                  <a:pt x="5490850" y="3878191"/>
                  <a:pt x="5490850" y="3887788"/>
                  <a:pt x="5490850" y="3897386"/>
                </a:cubicBezTo>
                <a:cubicBezTo>
                  <a:pt x="5494048" y="3929378"/>
                  <a:pt x="5494048" y="3961370"/>
                  <a:pt x="5490850" y="3993362"/>
                </a:cubicBezTo>
                <a:cubicBezTo>
                  <a:pt x="5490850" y="4073341"/>
                  <a:pt x="5481256" y="4146922"/>
                  <a:pt x="5471663" y="4223703"/>
                </a:cubicBezTo>
                <a:cubicBezTo>
                  <a:pt x="5468466" y="4265292"/>
                  <a:pt x="5471663" y="4306882"/>
                  <a:pt x="5471663" y="4345272"/>
                </a:cubicBezTo>
                <a:cubicBezTo>
                  <a:pt x="5471663" y="4361268"/>
                  <a:pt x="5484454" y="4364467"/>
                  <a:pt x="5494048" y="4370866"/>
                </a:cubicBezTo>
                <a:cubicBezTo>
                  <a:pt x="5513235" y="4386861"/>
                  <a:pt x="5513235" y="4386861"/>
                  <a:pt x="5513235" y="4409256"/>
                </a:cubicBezTo>
                <a:cubicBezTo>
                  <a:pt x="5500443" y="4409256"/>
                  <a:pt x="5487653" y="4412455"/>
                  <a:pt x="5471663" y="4412455"/>
                </a:cubicBezTo>
                <a:cubicBezTo>
                  <a:pt x="5471663" y="4422052"/>
                  <a:pt x="5471663" y="4428451"/>
                  <a:pt x="5471663" y="4434849"/>
                </a:cubicBezTo>
                <a:cubicBezTo>
                  <a:pt x="5481256" y="4438048"/>
                  <a:pt x="5487653" y="4438048"/>
                  <a:pt x="5494048" y="4438048"/>
                </a:cubicBezTo>
                <a:cubicBezTo>
                  <a:pt x="5513235" y="4438048"/>
                  <a:pt x="5529225" y="4438048"/>
                  <a:pt x="5548412" y="4438048"/>
                </a:cubicBezTo>
                <a:cubicBezTo>
                  <a:pt x="5596379" y="4441248"/>
                  <a:pt x="5647545" y="4444447"/>
                  <a:pt x="5695514" y="4447646"/>
                </a:cubicBezTo>
                <a:cubicBezTo>
                  <a:pt x="5714700" y="4447646"/>
                  <a:pt x="5727491" y="4444447"/>
                  <a:pt x="5733887" y="4428451"/>
                </a:cubicBezTo>
                <a:cubicBezTo>
                  <a:pt x="5708304" y="4402857"/>
                  <a:pt x="5708304" y="4399658"/>
                  <a:pt x="5740283" y="4386861"/>
                </a:cubicBezTo>
                <a:cubicBezTo>
                  <a:pt x="5743480" y="4370866"/>
                  <a:pt x="5743480" y="4351670"/>
                  <a:pt x="5746678" y="4332475"/>
                </a:cubicBezTo>
                <a:cubicBezTo>
                  <a:pt x="5746678" y="4310081"/>
                  <a:pt x="5746678" y="4290886"/>
                  <a:pt x="5746678" y="4268492"/>
                </a:cubicBezTo>
                <a:cubicBezTo>
                  <a:pt x="5746678" y="4239699"/>
                  <a:pt x="5743480" y="4236500"/>
                  <a:pt x="5711502" y="4236500"/>
                </a:cubicBezTo>
                <a:cubicBezTo>
                  <a:pt x="5695514" y="4236500"/>
                  <a:pt x="5676325" y="4236500"/>
                  <a:pt x="5657138" y="4236500"/>
                </a:cubicBezTo>
                <a:cubicBezTo>
                  <a:pt x="5653940" y="4217305"/>
                  <a:pt x="5650743" y="4198109"/>
                  <a:pt x="5650743" y="4182114"/>
                </a:cubicBezTo>
                <a:cubicBezTo>
                  <a:pt x="5647545" y="4162918"/>
                  <a:pt x="5644347" y="4159719"/>
                  <a:pt x="5625160" y="4156520"/>
                </a:cubicBezTo>
                <a:cubicBezTo>
                  <a:pt x="5605973" y="4153321"/>
                  <a:pt x="5586786" y="4150122"/>
                  <a:pt x="5567599" y="4143723"/>
                </a:cubicBezTo>
                <a:cubicBezTo>
                  <a:pt x="5561203" y="4140524"/>
                  <a:pt x="5554807" y="4130927"/>
                  <a:pt x="5551609" y="4124528"/>
                </a:cubicBezTo>
                <a:cubicBezTo>
                  <a:pt x="5551609" y="4121329"/>
                  <a:pt x="5558005" y="4114931"/>
                  <a:pt x="5564402" y="4111731"/>
                </a:cubicBezTo>
                <a:cubicBezTo>
                  <a:pt x="5577192" y="4105333"/>
                  <a:pt x="5589983" y="4098935"/>
                  <a:pt x="5605973" y="4095735"/>
                </a:cubicBezTo>
                <a:cubicBezTo>
                  <a:pt x="5637951" y="4089337"/>
                  <a:pt x="5669930" y="4082939"/>
                  <a:pt x="5705106" y="4076540"/>
                </a:cubicBezTo>
                <a:cubicBezTo>
                  <a:pt x="5746678" y="4070142"/>
                  <a:pt x="5788250" y="4060544"/>
                  <a:pt x="5829822" y="4054146"/>
                </a:cubicBezTo>
                <a:cubicBezTo>
                  <a:pt x="5839416" y="4050947"/>
                  <a:pt x="5845812" y="4047748"/>
                  <a:pt x="5852208" y="4044549"/>
                </a:cubicBezTo>
                <a:cubicBezTo>
                  <a:pt x="5874592" y="4034951"/>
                  <a:pt x="5896977" y="4034951"/>
                  <a:pt x="5916165" y="4044549"/>
                </a:cubicBezTo>
                <a:cubicBezTo>
                  <a:pt x="5941747" y="4057345"/>
                  <a:pt x="5967331" y="4063744"/>
                  <a:pt x="5999309" y="4066943"/>
                </a:cubicBezTo>
                <a:cubicBezTo>
                  <a:pt x="6028089" y="4066943"/>
                  <a:pt x="6056870" y="4076540"/>
                  <a:pt x="6085651" y="4082939"/>
                </a:cubicBezTo>
                <a:cubicBezTo>
                  <a:pt x="6088849" y="4086138"/>
                  <a:pt x="6092047" y="4086138"/>
                  <a:pt x="6095244" y="4089337"/>
                </a:cubicBezTo>
                <a:cubicBezTo>
                  <a:pt x="6108036" y="4102134"/>
                  <a:pt x="6124025" y="4102134"/>
                  <a:pt x="6140015" y="4105333"/>
                </a:cubicBezTo>
                <a:cubicBezTo>
                  <a:pt x="6162399" y="4105333"/>
                  <a:pt x="6184784" y="4105333"/>
                  <a:pt x="6210367" y="4105333"/>
                </a:cubicBezTo>
                <a:cubicBezTo>
                  <a:pt x="6197576" y="4127727"/>
                  <a:pt x="6187982" y="4140524"/>
                  <a:pt x="6165597" y="4140524"/>
                </a:cubicBezTo>
                <a:cubicBezTo>
                  <a:pt x="6162399" y="4140524"/>
                  <a:pt x="6156005" y="4140524"/>
                  <a:pt x="6156005" y="4143723"/>
                </a:cubicBezTo>
                <a:cubicBezTo>
                  <a:pt x="6143212" y="4159719"/>
                  <a:pt x="6124025" y="4156520"/>
                  <a:pt x="6104838" y="4159719"/>
                </a:cubicBezTo>
                <a:cubicBezTo>
                  <a:pt x="6101641" y="4182114"/>
                  <a:pt x="6098442" y="4207707"/>
                  <a:pt x="6095244" y="4236500"/>
                </a:cubicBezTo>
                <a:cubicBezTo>
                  <a:pt x="6066464" y="4236500"/>
                  <a:pt x="6034485" y="4236500"/>
                  <a:pt x="6002508" y="4236500"/>
                </a:cubicBezTo>
                <a:cubicBezTo>
                  <a:pt x="6002508" y="4255695"/>
                  <a:pt x="6002508" y="4274890"/>
                  <a:pt x="6002508" y="4294085"/>
                </a:cubicBezTo>
                <a:cubicBezTo>
                  <a:pt x="6002508" y="4313280"/>
                  <a:pt x="6002508" y="4329276"/>
                  <a:pt x="6002508" y="4348471"/>
                </a:cubicBezTo>
                <a:cubicBezTo>
                  <a:pt x="5999309" y="4364467"/>
                  <a:pt x="6008902" y="4377264"/>
                  <a:pt x="6021695" y="4383662"/>
                </a:cubicBezTo>
                <a:cubicBezTo>
                  <a:pt x="6028089" y="4386861"/>
                  <a:pt x="6034485" y="4390061"/>
                  <a:pt x="6040882" y="4396459"/>
                </a:cubicBezTo>
                <a:cubicBezTo>
                  <a:pt x="6053672" y="4402857"/>
                  <a:pt x="6056870" y="4412455"/>
                  <a:pt x="6050474" y="4425252"/>
                </a:cubicBezTo>
                <a:cubicBezTo>
                  <a:pt x="6037683" y="4450845"/>
                  <a:pt x="6037683" y="4450845"/>
                  <a:pt x="6066464" y="4460443"/>
                </a:cubicBezTo>
                <a:cubicBezTo>
                  <a:pt x="6066464" y="4460443"/>
                  <a:pt x="6069662" y="4460443"/>
                  <a:pt x="6072859" y="4463642"/>
                </a:cubicBezTo>
                <a:cubicBezTo>
                  <a:pt x="6076057" y="4486036"/>
                  <a:pt x="6076057" y="4486036"/>
                  <a:pt x="6053672" y="4495634"/>
                </a:cubicBezTo>
                <a:cubicBezTo>
                  <a:pt x="6053672" y="4553219"/>
                  <a:pt x="6053672" y="4610804"/>
                  <a:pt x="6053672" y="4668390"/>
                </a:cubicBezTo>
                <a:cubicBezTo>
                  <a:pt x="6044079" y="4671589"/>
                  <a:pt x="6037683" y="4671589"/>
                  <a:pt x="6034485" y="4671589"/>
                </a:cubicBezTo>
                <a:cubicBezTo>
                  <a:pt x="6015298" y="4674788"/>
                  <a:pt x="6002508" y="4687585"/>
                  <a:pt x="6002508" y="4709980"/>
                </a:cubicBezTo>
                <a:cubicBezTo>
                  <a:pt x="6002508" y="4799557"/>
                  <a:pt x="6002508" y="4889134"/>
                  <a:pt x="6002508" y="4978711"/>
                </a:cubicBezTo>
                <a:cubicBezTo>
                  <a:pt x="6002508" y="5026699"/>
                  <a:pt x="6005705" y="5077886"/>
                  <a:pt x="6008902" y="5125874"/>
                </a:cubicBezTo>
                <a:cubicBezTo>
                  <a:pt x="6008902" y="5183459"/>
                  <a:pt x="6012100" y="5237845"/>
                  <a:pt x="6012100" y="5292231"/>
                </a:cubicBezTo>
                <a:cubicBezTo>
                  <a:pt x="6012100" y="5311427"/>
                  <a:pt x="6024892" y="5317825"/>
                  <a:pt x="6037683" y="5324223"/>
                </a:cubicBezTo>
                <a:cubicBezTo>
                  <a:pt x="6053672" y="5330622"/>
                  <a:pt x="6063266" y="5340219"/>
                  <a:pt x="6056870" y="5359414"/>
                </a:cubicBezTo>
                <a:cubicBezTo>
                  <a:pt x="6044079" y="5359414"/>
                  <a:pt x="6031287" y="5362614"/>
                  <a:pt x="6018496" y="5362614"/>
                </a:cubicBezTo>
                <a:cubicBezTo>
                  <a:pt x="6021695" y="5378609"/>
                  <a:pt x="6021695" y="5378609"/>
                  <a:pt x="6072859" y="5397805"/>
                </a:cubicBezTo>
                <a:cubicBezTo>
                  <a:pt x="6076057" y="5407402"/>
                  <a:pt x="6079256" y="5420199"/>
                  <a:pt x="6063266" y="5426597"/>
                </a:cubicBezTo>
                <a:cubicBezTo>
                  <a:pt x="6053672" y="5432996"/>
                  <a:pt x="6053672" y="5442593"/>
                  <a:pt x="6053672" y="5452191"/>
                </a:cubicBezTo>
                <a:cubicBezTo>
                  <a:pt x="6053672" y="5493780"/>
                  <a:pt x="6053672" y="5532170"/>
                  <a:pt x="6053672" y="5573760"/>
                </a:cubicBezTo>
                <a:cubicBezTo>
                  <a:pt x="6053672" y="5586557"/>
                  <a:pt x="6050474" y="5599353"/>
                  <a:pt x="6037683" y="5608951"/>
                </a:cubicBezTo>
                <a:cubicBezTo>
                  <a:pt x="6024892" y="5615349"/>
                  <a:pt x="6024892" y="5631345"/>
                  <a:pt x="6024892" y="5644142"/>
                </a:cubicBezTo>
                <a:cubicBezTo>
                  <a:pt x="6028089" y="5663337"/>
                  <a:pt x="6028089" y="5682532"/>
                  <a:pt x="6031287" y="5701727"/>
                </a:cubicBezTo>
                <a:cubicBezTo>
                  <a:pt x="6031287" y="5730520"/>
                  <a:pt x="6034485" y="5756113"/>
                  <a:pt x="6034485" y="5781707"/>
                </a:cubicBezTo>
                <a:cubicBezTo>
                  <a:pt x="6034485" y="5791305"/>
                  <a:pt x="6037683" y="5804101"/>
                  <a:pt x="6034485" y="5816898"/>
                </a:cubicBezTo>
                <a:cubicBezTo>
                  <a:pt x="6024892" y="5858488"/>
                  <a:pt x="6031287" y="5900077"/>
                  <a:pt x="6028089" y="5941666"/>
                </a:cubicBezTo>
                <a:cubicBezTo>
                  <a:pt x="6028089" y="5954463"/>
                  <a:pt x="6028089" y="5964061"/>
                  <a:pt x="6024892" y="5976857"/>
                </a:cubicBezTo>
                <a:cubicBezTo>
                  <a:pt x="5980122" y="5976857"/>
                  <a:pt x="5935352" y="5976857"/>
                  <a:pt x="5893780" y="5976857"/>
                </a:cubicBezTo>
                <a:cubicBezTo>
                  <a:pt x="5887385" y="5976857"/>
                  <a:pt x="5877790" y="5973658"/>
                  <a:pt x="5874592" y="5970459"/>
                </a:cubicBezTo>
                <a:cubicBezTo>
                  <a:pt x="5855405" y="5960861"/>
                  <a:pt x="5839416" y="5960861"/>
                  <a:pt x="5823427" y="5964061"/>
                </a:cubicBezTo>
                <a:cubicBezTo>
                  <a:pt x="5785052" y="5970459"/>
                  <a:pt x="5762668" y="5970459"/>
                  <a:pt x="5737086" y="5948065"/>
                </a:cubicBezTo>
                <a:cubicBezTo>
                  <a:pt x="5737086" y="5922471"/>
                  <a:pt x="5724293" y="5893679"/>
                  <a:pt x="5740283" y="5868085"/>
                </a:cubicBezTo>
                <a:cubicBezTo>
                  <a:pt x="5743480" y="5861687"/>
                  <a:pt x="5740283" y="5855288"/>
                  <a:pt x="5740283" y="5848890"/>
                </a:cubicBezTo>
                <a:cubicBezTo>
                  <a:pt x="5740283" y="5784906"/>
                  <a:pt x="5740283" y="5724122"/>
                  <a:pt x="5740283" y="5660138"/>
                </a:cubicBezTo>
                <a:cubicBezTo>
                  <a:pt x="5740283" y="5650540"/>
                  <a:pt x="5740283" y="5644142"/>
                  <a:pt x="5743480" y="5634544"/>
                </a:cubicBezTo>
                <a:cubicBezTo>
                  <a:pt x="5743480" y="5621748"/>
                  <a:pt x="5737086" y="5615349"/>
                  <a:pt x="5724293" y="5615349"/>
                </a:cubicBezTo>
                <a:cubicBezTo>
                  <a:pt x="5666732" y="5624947"/>
                  <a:pt x="5605973" y="5628146"/>
                  <a:pt x="5548412" y="5628146"/>
                </a:cubicBezTo>
                <a:cubicBezTo>
                  <a:pt x="5535620" y="5628146"/>
                  <a:pt x="5526026" y="5634544"/>
                  <a:pt x="5526026" y="5647341"/>
                </a:cubicBezTo>
                <a:cubicBezTo>
                  <a:pt x="5526026" y="5653739"/>
                  <a:pt x="5526026" y="5660138"/>
                  <a:pt x="5526026" y="5663337"/>
                </a:cubicBezTo>
                <a:cubicBezTo>
                  <a:pt x="5526026" y="5724122"/>
                  <a:pt x="5522828" y="5781707"/>
                  <a:pt x="5519631" y="5842492"/>
                </a:cubicBezTo>
                <a:cubicBezTo>
                  <a:pt x="5519631" y="5887280"/>
                  <a:pt x="5516433" y="5932069"/>
                  <a:pt x="5516433" y="5976857"/>
                </a:cubicBezTo>
                <a:cubicBezTo>
                  <a:pt x="5516433" y="5980057"/>
                  <a:pt x="5516433" y="5983256"/>
                  <a:pt x="5516433" y="5986455"/>
                </a:cubicBezTo>
                <a:cubicBezTo>
                  <a:pt x="5513235" y="6028044"/>
                  <a:pt x="5494048" y="6040841"/>
                  <a:pt x="5449279" y="6037642"/>
                </a:cubicBezTo>
                <a:cubicBezTo>
                  <a:pt x="5426893" y="6034443"/>
                  <a:pt x="5401310" y="6031244"/>
                  <a:pt x="5375728" y="6028044"/>
                </a:cubicBezTo>
                <a:cubicBezTo>
                  <a:pt x="5359738" y="6028044"/>
                  <a:pt x="5340551" y="6034443"/>
                  <a:pt x="5324561" y="6034443"/>
                </a:cubicBezTo>
                <a:cubicBezTo>
                  <a:pt x="5257408" y="6034443"/>
                  <a:pt x="5190252" y="6034443"/>
                  <a:pt x="5123098" y="6034443"/>
                </a:cubicBezTo>
                <a:cubicBezTo>
                  <a:pt x="5113503" y="6034443"/>
                  <a:pt x="5103911" y="6034443"/>
                  <a:pt x="5091118" y="6037642"/>
                </a:cubicBezTo>
                <a:cubicBezTo>
                  <a:pt x="5081525" y="6037642"/>
                  <a:pt x="5068734" y="6044040"/>
                  <a:pt x="5059140" y="6031244"/>
                </a:cubicBezTo>
                <a:cubicBezTo>
                  <a:pt x="5046348" y="6018447"/>
                  <a:pt x="5030360" y="6002451"/>
                  <a:pt x="5033557" y="5980057"/>
                </a:cubicBezTo>
                <a:cubicBezTo>
                  <a:pt x="5039952" y="5948065"/>
                  <a:pt x="5043150" y="5916073"/>
                  <a:pt x="5046348" y="5887280"/>
                </a:cubicBezTo>
                <a:cubicBezTo>
                  <a:pt x="5049547" y="5874483"/>
                  <a:pt x="5052744" y="5861687"/>
                  <a:pt x="5049547" y="5848890"/>
                </a:cubicBezTo>
                <a:cubicBezTo>
                  <a:pt x="5049547" y="5794504"/>
                  <a:pt x="5065535" y="5740117"/>
                  <a:pt x="5078327" y="5685731"/>
                </a:cubicBezTo>
                <a:cubicBezTo>
                  <a:pt x="5081525" y="5676134"/>
                  <a:pt x="5084722" y="5663337"/>
                  <a:pt x="5087921" y="5650540"/>
                </a:cubicBezTo>
                <a:cubicBezTo>
                  <a:pt x="5059140" y="5653739"/>
                  <a:pt x="5036755" y="5640943"/>
                  <a:pt x="5017567" y="5660138"/>
                </a:cubicBezTo>
                <a:cubicBezTo>
                  <a:pt x="5011173" y="5663337"/>
                  <a:pt x="5001578" y="5660138"/>
                  <a:pt x="4995183" y="5660138"/>
                </a:cubicBezTo>
                <a:cubicBezTo>
                  <a:pt x="4931225" y="5653739"/>
                  <a:pt x="4870466" y="5653739"/>
                  <a:pt x="4809707" y="5660138"/>
                </a:cubicBezTo>
                <a:cubicBezTo>
                  <a:pt x="4784125" y="5663337"/>
                  <a:pt x="4758541" y="5660138"/>
                  <a:pt x="4732958" y="5660138"/>
                </a:cubicBezTo>
                <a:cubicBezTo>
                  <a:pt x="4723366" y="5660138"/>
                  <a:pt x="4710573" y="5660138"/>
                  <a:pt x="4697782" y="5660138"/>
                </a:cubicBezTo>
                <a:cubicBezTo>
                  <a:pt x="4697782" y="5672935"/>
                  <a:pt x="4697782" y="5679333"/>
                  <a:pt x="4697782" y="5685731"/>
                </a:cubicBezTo>
                <a:cubicBezTo>
                  <a:pt x="4697782" y="5711325"/>
                  <a:pt x="4700980" y="5736918"/>
                  <a:pt x="4700980" y="5762512"/>
                </a:cubicBezTo>
                <a:cubicBezTo>
                  <a:pt x="4704179" y="5797703"/>
                  <a:pt x="4707376" y="5836093"/>
                  <a:pt x="4710573" y="5871284"/>
                </a:cubicBezTo>
                <a:cubicBezTo>
                  <a:pt x="4713771" y="5880882"/>
                  <a:pt x="4713771" y="5887280"/>
                  <a:pt x="4713771" y="5896878"/>
                </a:cubicBezTo>
                <a:cubicBezTo>
                  <a:pt x="4713771" y="5925670"/>
                  <a:pt x="4716969" y="5951264"/>
                  <a:pt x="4720167" y="5980057"/>
                </a:cubicBezTo>
                <a:cubicBezTo>
                  <a:pt x="4720167" y="5992853"/>
                  <a:pt x="4720167" y="6002451"/>
                  <a:pt x="4723366" y="6015248"/>
                </a:cubicBezTo>
                <a:cubicBezTo>
                  <a:pt x="4726563" y="6028044"/>
                  <a:pt x="4729761" y="6040841"/>
                  <a:pt x="4736156" y="6060036"/>
                </a:cubicBezTo>
                <a:cubicBezTo>
                  <a:pt x="4729761" y="6076032"/>
                  <a:pt x="4710573" y="6079231"/>
                  <a:pt x="4691386" y="6079231"/>
                </a:cubicBezTo>
                <a:cubicBezTo>
                  <a:pt x="4617836" y="6079231"/>
                  <a:pt x="4547483" y="6098426"/>
                  <a:pt x="4473932" y="6092028"/>
                </a:cubicBezTo>
                <a:cubicBezTo>
                  <a:pt x="4464339" y="6088829"/>
                  <a:pt x="4454745" y="6095227"/>
                  <a:pt x="4445152" y="6098426"/>
                </a:cubicBezTo>
                <a:cubicBezTo>
                  <a:pt x="4425964" y="6104825"/>
                  <a:pt x="4416371" y="6101626"/>
                  <a:pt x="4406777" y="6082431"/>
                </a:cubicBezTo>
                <a:cubicBezTo>
                  <a:pt x="4381194" y="6044040"/>
                  <a:pt x="4387590" y="6002451"/>
                  <a:pt x="4393986" y="5960861"/>
                </a:cubicBezTo>
                <a:cubicBezTo>
                  <a:pt x="4393986" y="5954463"/>
                  <a:pt x="4400382" y="5944866"/>
                  <a:pt x="4400382" y="5938467"/>
                </a:cubicBezTo>
                <a:cubicBezTo>
                  <a:pt x="4393986" y="5887280"/>
                  <a:pt x="4413173" y="5836093"/>
                  <a:pt x="4413173" y="5781707"/>
                </a:cubicBezTo>
                <a:cubicBezTo>
                  <a:pt x="4413173" y="5768910"/>
                  <a:pt x="4419569" y="5756113"/>
                  <a:pt x="4419569" y="5743317"/>
                </a:cubicBezTo>
                <a:cubicBezTo>
                  <a:pt x="4422767" y="5720922"/>
                  <a:pt x="4422767" y="5698528"/>
                  <a:pt x="4422767" y="5676134"/>
                </a:cubicBezTo>
                <a:cubicBezTo>
                  <a:pt x="4400382" y="5672935"/>
                  <a:pt x="4377997" y="5669735"/>
                  <a:pt x="4355612" y="5666536"/>
                </a:cubicBezTo>
                <a:cubicBezTo>
                  <a:pt x="4355612" y="5599353"/>
                  <a:pt x="4355612" y="5535370"/>
                  <a:pt x="4355612" y="5471386"/>
                </a:cubicBezTo>
                <a:cubicBezTo>
                  <a:pt x="4349216" y="5468187"/>
                  <a:pt x="4342820" y="5468187"/>
                  <a:pt x="4336424" y="5464987"/>
                </a:cubicBezTo>
                <a:cubicBezTo>
                  <a:pt x="4330029" y="5436195"/>
                  <a:pt x="4333227" y="5432996"/>
                  <a:pt x="4362007" y="5426597"/>
                </a:cubicBezTo>
                <a:cubicBezTo>
                  <a:pt x="4371601" y="5426597"/>
                  <a:pt x="4377997" y="5423398"/>
                  <a:pt x="4387590" y="5423398"/>
                </a:cubicBezTo>
                <a:cubicBezTo>
                  <a:pt x="4400382" y="5420199"/>
                  <a:pt x="4400382" y="5413800"/>
                  <a:pt x="4397184" y="5404203"/>
                </a:cubicBezTo>
                <a:cubicBezTo>
                  <a:pt x="4387590" y="5401004"/>
                  <a:pt x="4377997" y="5401004"/>
                  <a:pt x="4362007" y="5397805"/>
                </a:cubicBezTo>
                <a:cubicBezTo>
                  <a:pt x="4362007" y="5388207"/>
                  <a:pt x="4362007" y="5378609"/>
                  <a:pt x="4362007" y="5369012"/>
                </a:cubicBezTo>
                <a:cubicBezTo>
                  <a:pt x="4384392" y="5365813"/>
                  <a:pt x="4397184" y="5353016"/>
                  <a:pt x="4416371" y="5340219"/>
                </a:cubicBezTo>
                <a:cubicBezTo>
                  <a:pt x="4432360" y="5330622"/>
                  <a:pt x="4435558" y="5321024"/>
                  <a:pt x="4435558" y="5305028"/>
                </a:cubicBezTo>
                <a:cubicBezTo>
                  <a:pt x="4435558" y="5263439"/>
                  <a:pt x="4435558" y="5225048"/>
                  <a:pt x="4435558" y="5183459"/>
                </a:cubicBezTo>
                <a:cubicBezTo>
                  <a:pt x="4435558" y="5045894"/>
                  <a:pt x="4438756" y="4908329"/>
                  <a:pt x="4438756" y="4770764"/>
                </a:cubicBezTo>
                <a:cubicBezTo>
                  <a:pt x="4441954" y="4732374"/>
                  <a:pt x="4445152" y="4697183"/>
                  <a:pt x="4445152" y="4658793"/>
                </a:cubicBezTo>
                <a:cubicBezTo>
                  <a:pt x="4445152" y="4652394"/>
                  <a:pt x="4445152" y="4645996"/>
                  <a:pt x="4445152" y="4639597"/>
                </a:cubicBezTo>
                <a:cubicBezTo>
                  <a:pt x="4419569" y="4639597"/>
                  <a:pt x="4400382" y="4639597"/>
                  <a:pt x="4374799" y="4639597"/>
                </a:cubicBezTo>
                <a:cubicBezTo>
                  <a:pt x="4374799" y="4626800"/>
                  <a:pt x="4371601" y="4620402"/>
                  <a:pt x="4371601" y="4610804"/>
                </a:cubicBezTo>
                <a:cubicBezTo>
                  <a:pt x="4371601" y="4569215"/>
                  <a:pt x="4371601" y="4527626"/>
                  <a:pt x="4371601" y="4486036"/>
                </a:cubicBezTo>
                <a:cubicBezTo>
                  <a:pt x="4371601" y="4473239"/>
                  <a:pt x="4368403" y="4457244"/>
                  <a:pt x="4365205" y="4441248"/>
                </a:cubicBezTo>
                <a:cubicBezTo>
                  <a:pt x="4355612" y="4441248"/>
                  <a:pt x="4349216" y="4438048"/>
                  <a:pt x="4339622" y="4438048"/>
                </a:cubicBezTo>
                <a:cubicBezTo>
                  <a:pt x="4336424" y="4402857"/>
                  <a:pt x="4339622" y="4399658"/>
                  <a:pt x="4368403" y="4393260"/>
                </a:cubicBezTo>
                <a:cubicBezTo>
                  <a:pt x="4377997" y="4393260"/>
                  <a:pt x="4384392" y="4393260"/>
                  <a:pt x="4393986" y="4396459"/>
                </a:cubicBezTo>
                <a:cubicBezTo>
                  <a:pt x="4406777" y="4396459"/>
                  <a:pt x="4416371" y="4390061"/>
                  <a:pt x="4416371" y="4374065"/>
                </a:cubicBezTo>
                <a:cubicBezTo>
                  <a:pt x="4403579" y="4374065"/>
                  <a:pt x="4387590" y="4370866"/>
                  <a:pt x="4374799" y="4370866"/>
                </a:cubicBezTo>
                <a:cubicBezTo>
                  <a:pt x="4371601" y="4345272"/>
                  <a:pt x="4371601" y="4345272"/>
                  <a:pt x="4390788" y="4335674"/>
                </a:cubicBezTo>
                <a:cubicBezTo>
                  <a:pt x="4406777" y="4326077"/>
                  <a:pt x="4422767" y="4316479"/>
                  <a:pt x="4438756" y="4306882"/>
                </a:cubicBezTo>
                <a:cubicBezTo>
                  <a:pt x="4445152" y="4300483"/>
                  <a:pt x="4451547" y="4294085"/>
                  <a:pt x="4451547" y="4287687"/>
                </a:cubicBezTo>
                <a:cubicBezTo>
                  <a:pt x="4451547" y="4246097"/>
                  <a:pt x="4451547" y="4207707"/>
                  <a:pt x="4451547" y="4162918"/>
                </a:cubicBezTo>
                <a:cubicBezTo>
                  <a:pt x="4409975" y="4159719"/>
                  <a:pt x="4371601" y="4156520"/>
                  <a:pt x="4330029" y="4153321"/>
                </a:cubicBezTo>
                <a:cubicBezTo>
                  <a:pt x="4317237" y="4137325"/>
                  <a:pt x="4320435" y="4118130"/>
                  <a:pt x="4320435" y="4102134"/>
                </a:cubicBezTo>
                <a:cubicBezTo>
                  <a:pt x="4320435" y="4070142"/>
                  <a:pt x="4320435" y="4070142"/>
                  <a:pt x="4288457" y="4063744"/>
                </a:cubicBezTo>
                <a:cubicBezTo>
                  <a:pt x="4256478" y="4057345"/>
                  <a:pt x="4221302" y="4054146"/>
                  <a:pt x="4195719" y="4018955"/>
                </a:cubicBezTo>
                <a:cubicBezTo>
                  <a:pt x="4211708" y="4015756"/>
                  <a:pt x="4221302" y="4009357"/>
                  <a:pt x="4234093" y="4009357"/>
                </a:cubicBezTo>
                <a:cubicBezTo>
                  <a:pt x="4323633" y="3999760"/>
                  <a:pt x="4416371" y="3986963"/>
                  <a:pt x="4502713" y="3967768"/>
                </a:cubicBezTo>
                <a:cubicBezTo>
                  <a:pt x="4531495" y="3961370"/>
                  <a:pt x="4560274" y="3958170"/>
                  <a:pt x="4585857" y="3958170"/>
                </a:cubicBezTo>
                <a:cubicBezTo>
                  <a:pt x="4592254" y="3958170"/>
                  <a:pt x="4595451" y="3958170"/>
                  <a:pt x="4598648" y="3958170"/>
                </a:cubicBezTo>
                <a:cubicBezTo>
                  <a:pt x="4630628" y="3967768"/>
                  <a:pt x="4659408" y="3970967"/>
                  <a:pt x="4691386" y="3970967"/>
                </a:cubicBezTo>
                <a:cubicBezTo>
                  <a:pt x="4707376" y="3970967"/>
                  <a:pt x="4720167" y="3980565"/>
                  <a:pt x="4739354" y="3990162"/>
                </a:cubicBezTo>
                <a:cubicBezTo>
                  <a:pt x="4742552" y="3986963"/>
                  <a:pt x="4748948" y="3986963"/>
                  <a:pt x="4755343" y="3983764"/>
                </a:cubicBezTo>
                <a:cubicBezTo>
                  <a:pt x="4819300" y="4012557"/>
                  <a:pt x="4883258" y="4022154"/>
                  <a:pt x="4953610" y="4034951"/>
                </a:cubicBezTo>
                <a:cubicBezTo>
                  <a:pt x="4918434" y="4079740"/>
                  <a:pt x="4873664" y="4076540"/>
                  <a:pt x="4828894" y="4086138"/>
                </a:cubicBezTo>
                <a:cubicBezTo>
                  <a:pt x="4825696" y="4111731"/>
                  <a:pt x="4822499" y="4137325"/>
                  <a:pt x="4816103" y="4169317"/>
                </a:cubicBezTo>
                <a:cubicBezTo>
                  <a:pt x="4800113" y="4169317"/>
                  <a:pt x="4780926" y="4169317"/>
                  <a:pt x="4761739" y="4169317"/>
                </a:cubicBezTo>
                <a:cubicBezTo>
                  <a:pt x="4742552" y="4169317"/>
                  <a:pt x="4723366" y="4169317"/>
                  <a:pt x="4707376" y="4169317"/>
                </a:cubicBezTo>
                <a:cubicBezTo>
                  <a:pt x="4691386" y="4169317"/>
                  <a:pt x="4684992" y="4175715"/>
                  <a:pt x="4684992" y="4188512"/>
                </a:cubicBezTo>
                <a:cubicBezTo>
                  <a:pt x="4684992" y="4223703"/>
                  <a:pt x="4684992" y="4255695"/>
                  <a:pt x="4684992" y="4290886"/>
                </a:cubicBezTo>
                <a:cubicBezTo>
                  <a:pt x="4684992" y="4300483"/>
                  <a:pt x="4691386" y="4306882"/>
                  <a:pt x="4700980" y="4313280"/>
                </a:cubicBezTo>
                <a:cubicBezTo>
                  <a:pt x="4716969" y="4322878"/>
                  <a:pt x="4732958" y="4329276"/>
                  <a:pt x="4748948" y="4338874"/>
                </a:cubicBezTo>
                <a:cubicBezTo>
                  <a:pt x="4755343" y="4342073"/>
                  <a:pt x="4761739" y="4345272"/>
                  <a:pt x="4764938" y="4348471"/>
                </a:cubicBezTo>
                <a:cubicBezTo>
                  <a:pt x="4771333" y="4354870"/>
                  <a:pt x="4774530" y="4364467"/>
                  <a:pt x="4774530" y="4370866"/>
                </a:cubicBezTo>
                <a:cubicBezTo>
                  <a:pt x="4771333" y="4377264"/>
                  <a:pt x="4761739" y="4380463"/>
                  <a:pt x="4755343" y="4383662"/>
                </a:cubicBezTo>
                <a:cubicBezTo>
                  <a:pt x="4748948" y="4383662"/>
                  <a:pt x="4742552" y="4383662"/>
                  <a:pt x="4732958" y="4383662"/>
                </a:cubicBezTo>
                <a:cubicBezTo>
                  <a:pt x="4729761" y="4393260"/>
                  <a:pt x="4729761" y="4402857"/>
                  <a:pt x="4742552" y="4402857"/>
                </a:cubicBezTo>
                <a:cubicBezTo>
                  <a:pt x="4764938" y="4406057"/>
                  <a:pt x="4790520" y="4415654"/>
                  <a:pt x="4816103" y="4412455"/>
                </a:cubicBezTo>
                <a:cubicBezTo>
                  <a:pt x="4828894" y="4409256"/>
                  <a:pt x="4841686" y="4415654"/>
                  <a:pt x="4854477" y="4415654"/>
                </a:cubicBezTo>
                <a:cubicBezTo>
                  <a:pt x="4876863" y="4415654"/>
                  <a:pt x="4899247" y="4415654"/>
                  <a:pt x="4921632" y="4415654"/>
                </a:cubicBezTo>
                <a:cubicBezTo>
                  <a:pt x="4982391" y="4418853"/>
                  <a:pt x="5039952" y="4418853"/>
                  <a:pt x="5100712" y="4422052"/>
                </a:cubicBezTo>
                <a:cubicBezTo>
                  <a:pt x="5110305" y="4422052"/>
                  <a:pt x="5116701" y="4422052"/>
                  <a:pt x="5129493" y="4422052"/>
                </a:cubicBezTo>
                <a:cubicBezTo>
                  <a:pt x="5129493" y="4412455"/>
                  <a:pt x="5129493" y="4409256"/>
                  <a:pt x="5129493" y="4402857"/>
                </a:cubicBezTo>
                <a:cubicBezTo>
                  <a:pt x="5119899" y="4399658"/>
                  <a:pt x="5110305" y="4402857"/>
                  <a:pt x="5103911" y="4399658"/>
                </a:cubicBezTo>
                <a:cubicBezTo>
                  <a:pt x="5097514" y="4396459"/>
                  <a:pt x="5087921" y="4393260"/>
                  <a:pt x="5084722" y="4386861"/>
                </a:cubicBezTo>
                <a:cubicBezTo>
                  <a:pt x="5078327" y="4377264"/>
                  <a:pt x="5087921" y="4374065"/>
                  <a:pt x="5097514" y="4367666"/>
                </a:cubicBezTo>
                <a:cubicBezTo>
                  <a:pt x="5110305" y="4361268"/>
                  <a:pt x="5126294" y="4354870"/>
                  <a:pt x="5139086" y="4348471"/>
                </a:cubicBezTo>
                <a:cubicBezTo>
                  <a:pt x="5151877" y="4342073"/>
                  <a:pt x="5158273" y="4335674"/>
                  <a:pt x="5158273" y="4319679"/>
                </a:cubicBezTo>
                <a:cubicBezTo>
                  <a:pt x="5158273" y="4278089"/>
                  <a:pt x="5161471" y="4236500"/>
                  <a:pt x="5164670" y="4194910"/>
                </a:cubicBezTo>
                <a:cubicBezTo>
                  <a:pt x="5167867" y="4137325"/>
                  <a:pt x="5171064" y="4079740"/>
                  <a:pt x="5174262" y="4018955"/>
                </a:cubicBezTo>
                <a:cubicBezTo>
                  <a:pt x="5180658" y="3961370"/>
                  <a:pt x="5180658" y="3903784"/>
                  <a:pt x="5187054" y="3846199"/>
                </a:cubicBezTo>
                <a:cubicBezTo>
                  <a:pt x="5190252" y="3791813"/>
                  <a:pt x="5196647" y="3740626"/>
                  <a:pt x="5203044" y="3689439"/>
                </a:cubicBezTo>
                <a:cubicBezTo>
                  <a:pt x="5206241" y="3641451"/>
                  <a:pt x="5209439" y="3596662"/>
                  <a:pt x="5215834" y="3551874"/>
                </a:cubicBezTo>
                <a:cubicBezTo>
                  <a:pt x="5215834" y="3532679"/>
                  <a:pt x="5219032" y="3513484"/>
                  <a:pt x="5222231" y="3487890"/>
                </a:cubicBezTo>
                <a:cubicBezTo>
                  <a:pt x="5193449" y="3487890"/>
                  <a:pt x="5171064" y="3487890"/>
                  <a:pt x="5148680" y="3491089"/>
                </a:cubicBezTo>
                <a:cubicBezTo>
                  <a:pt x="5119899" y="3491089"/>
                  <a:pt x="5087921" y="3494288"/>
                  <a:pt x="5059140" y="3494288"/>
                </a:cubicBezTo>
                <a:cubicBezTo>
                  <a:pt x="5027161" y="3494288"/>
                  <a:pt x="4998380" y="3494288"/>
                  <a:pt x="4969600" y="3494288"/>
                </a:cubicBezTo>
                <a:cubicBezTo>
                  <a:pt x="4803312" y="3503886"/>
                  <a:pt x="4637023" y="3497488"/>
                  <a:pt x="4470734" y="3500687"/>
                </a:cubicBezTo>
                <a:cubicBezTo>
                  <a:pt x="4461141" y="3500687"/>
                  <a:pt x="4448349" y="3500687"/>
                  <a:pt x="4435558" y="3500687"/>
                </a:cubicBezTo>
                <a:cubicBezTo>
                  <a:pt x="4435558" y="3414309"/>
                  <a:pt x="4435558" y="3331130"/>
                  <a:pt x="4435558" y="3247951"/>
                </a:cubicBezTo>
                <a:cubicBezTo>
                  <a:pt x="4429162" y="3247951"/>
                  <a:pt x="4422767" y="3247951"/>
                  <a:pt x="4419569" y="3244752"/>
                </a:cubicBezTo>
                <a:cubicBezTo>
                  <a:pt x="4406777" y="3244752"/>
                  <a:pt x="4393986" y="3238353"/>
                  <a:pt x="4397184" y="3225557"/>
                </a:cubicBezTo>
                <a:cubicBezTo>
                  <a:pt x="4400382" y="3215959"/>
                  <a:pt x="4409975" y="3206362"/>
                  <a:pt x="4419569" y="3203162"/>
                </a:cubicBezTo>
                <a:cubicBezTo>
                  <a:pt x="4425964" y="3196764"/>
                  <a:pt x="4438756" y="3199963"/>
                  <a:pt x="4448349" y="3199963"/>
                </a:cubicBezTo>
                <a:cubicBezTo>
                  <a:pt x="4483526" y="3203162"/>
                  <a:pt x="4515505" y="3203162"/>
                  <a:pt x="4550681" y="3206362"/>
                </a:cubicBezTo>
                <a:cubicBezTo>
                  <a:pt x="4624231" y="3209561"/>
                  <a:pt x="4697782" y="3206362"/>
                  <a:pt x="4768135" y="3212760"/>
                </a:cubicBezTo>
                <a:cubicBezTo>
                  <a:pt x="4883258" y="3222358"/>
                  <a:pt x="4995183" y="3215959"/>
                  <a:pt x="5110305" y="3215959"/>
                </a:cubicBezTo>
                <a:cubicBezTo>
                  <a:pt x="5110305" y="3215959"/>
                  <a:pt x="5113503" y="3215959"/>
                  <a:pt x="5113503" y="3215959"/>
                </a:cubicBezTo>
                <a:cubicBezTo>
                  <a:pt x="5119899" y="3190366"/>
                  <a:pt x="5116701" y="3187167"/>
                  <a:pt x="5097514" y="3180768"/>
                </a:cubicBezTo>
                <a:cubicBezTo>
                  <a:pt x="5094316" y="3180768"/>
                  <a:pt x="5091118" y="3177569"/>
                  <a:pt x="5087921" y="3177569"/>
                </a:cubicBezTo>
                <a:cubicBezTo>
                  <a:pt x="5075129" y="3177569"/>
                  <a:pt x="5068734" y="3167971"/>
                  <a:pt x="5068734" y="3158374"/>
                </a:cubicBezTo>
                <a:cubicBezTo>
                  <a:pt x="5071931" y="3151975"/>
                  <a:pt x="5078327" y="3145577"/>
                  <a:pt x="5084722" y="3142378"/>
                </a:cubicBezTo>
                <a:cubicBezTo>
                  <a:pt x="5126294" y="3116784"/>
                  <a:pt x="5171064" y="3094390"/>
                  <a:pt x="5212637" y="3071996"/>
                </a:cubicBezTo>
                <a:cubicBezTo>
                  <a:pt x="5231824" y="3062398"/>
                  <a:pt x="5238219" y="3052801"/>
                  <a:pt x="5238219" y="3030406"/>
                </a:cubicBezTo>
                <a:cubicBezTo>
                  <a:pt x="5235022" y="3004813"/>
                  <a:pt x="5238219" y="2976020"/>
                  <a:pt x="5238219" y="2947228"/>
                </a:cubicBezTo>
                <a:cubicBezTo>
                  <a:pt x="5222231" y="2944028"/>
                  <a:pt x="5209439" y="2944028"/>
                  <a:pt x="5196647" y="2940829"/>
                </a:cubicBezTo>
                <a:cubicBezTo>
                  <a:pt x="5177460" y="2937630"/>
                  <a:pt x="5171064" y="2928032"/>
                  <a:pt x="5171064" y="2908837"/>
                </a:cubicBezTo>
                <a:cubicBezTo>
                  <a:pt x="5167867" y="2883244"/>
                  <a:pt x="5171064" y="2860850"/>
                  <a:pt x="5171064" y="2835256"/>
                </a:cubicBezTo>
                <a:cubicBezTo>
                  <a:pt x="5158273" y="2835256"/>
                  <a:pt x="5148680" y="2832057"/>
                  <a:pt x="5139086" y="2832057"/>
                </a:cubicBezTo>
                <a:cubicBezTo>
                  <a:pt x="5055942" y="2832057"/>
                  <a:pt x="4972797" y="2835256"/>
                  <a:pt x="4892851" y="2832057"/>
                </a:cubicBezTo>
                <a:cubicBezTo>
                  <a:pt x="4828894" y="2832057"/>
                  <a:pt x="4768135" y="2828858"/>
                  <a:pt x="4707376" y="2825658"/>
                </a:cubicBezTo>
                <a:cubicBezTo>
                  <a:pt x="4640221" y="2825658"/>
                  <a:pt x="4573067" y="2819260"/>
                  <a:pt x="4505911" y="2816061"/>
                </a:cubicBezTo>
                <a:cubicBezTo>
                  <a:pt x="4477130" y="2812862"/>
                  <a:pt x="4448349" y="2806463"/>
                  <a:pt x="4416371" y="2803264"/>
                </a:cubicBezTo>
                <a:cubicBezTo>
                  <a:pt x="4400382" y="2800065"/>
                  <a:pt x="4393986" y="2790467"/>
                  <a:pt x="4387590" y="2774471"/>
                </a:cubicBezTo>
                <a:cubicBezTo>
                  <a:pt x="4374799" y="2720085"/>
                  <a:pt x="4362007" y="2668898"/>
                  <a:pt x="4349216" y="2614512"/>
                </a:cubicBezTo>
                <a:cubicBezTo>
                  <a:pt x="4342820" y="2588919"/>
                  <a:pt x="4339622" y="2588919"/>
                  <a:pt x="4314040" y="2582520"/>
                </a:cubicBezTo>
                <a:cubicBezTo>
                  <a:pt x="4269270" y="2576122"/>
                  <a:pt x="4227697" y="2569724"/>
                  <a:pt x="4186125" y="2560126"/>
                </a:cubicBezTo>
                <a:cubicBezTo>
                  <a:pt x="4179730" y="2560126"/>
                  <a:pt x="4173334" y="2550528"/>
                  <a:pt x="4170136" y="2544130"/>
                </a:cubicBezTo>
                <a:cubicBezTo>
                  <a:pt x="4160543" y="2521736"/>
                  <a:pt x="4150949" y="2499341"/>
                  <a:pt x="4144553" y="2473748"/>
                </a:cubicBezTo>
                <a:cubicBezTo>
                  <a:pt x="4138158" y="2460951"/>
                  <a:pt x="4131762" y="2454553"/>
                  <a:pt x="4115773" y="2454553"/>
                </a:cubicBezTo>
                <a:cubicBezTo>
                  <a:pt x="4090190" y="2451354"/>
                  <a:pt x="4061409" y="2448155"/>
                  <a:pt x="4035826" y="2444955"/>
                </a:cubicBezTo>
                <a:cubicBezTo>
                  <a:pt x="4010244" y="2441756"/>
                  <a:pt x="3984661" y="2441756"/>
                  <a:pt x="3968671" y="2467350"/>
                </a:cubicBezTo>
                <a:cubicBezTo>
                  <a:pt x="3965473" y="2470549"/>
                  <a:pt x="3962276" y="2470549"/>
                  <a:pt x="3962276" y="2473748"/>
                </a:cubicBezTo>
                <a:cubicBezTo>
                  <a:pt x="3943088" y="2492943"/>
                  <a:pt x="3936693" y="2492943"/>
                  <a:pt x="3920703" y="2470549"/>
                </a:cubicBezTo>
                <a:cubicBezTo>
                  <a:pt x="3914308" y="2457752"/>
                  <a:pt x="3907912" y="2448155"/>
                  <a:pt x="3904714" y="2441756"/>
                </a:cubicBezTo>
                <a:cubicBezTo>
                  <a:pt x="3888725" y="2428959"/>
                  <a:pt x="3875933" y="2422561"/>
                  <a:pt x="3863142" y="2416163"/>
                </a:cubicBezTo>
                <a:cubicBezTo>
                  <a:pt x="3853549" y="2409764"/>
                  <a:pt x="3840757" y="2403366"/>
                  <a:pt x="3827966" y="2403366"/>
                </a:cubicBezTo>
                <a:cubicBezTo>
                  <a:pt x="3799185" y="2403366"/>
                  <a:pt x="3779998" y="2387370"/>
                  <a:pt x="3767206" y="2364976"/>
                </a:cubicBezTo>
                <a:cubicBezTo>
                  <a:pt x="3757613" y="2352179"/>
                  <a:pt x="3760811" y="2345781"/>
                  <a:pt x="3770404" y="2336183"/>
                </a:cubicBezTo>
                <a:cubicBezTo>
                  <a:pt x="3786394" y="2320187"/>
                  <a:pt x="3802383" y="2307390"/>
                  <a:pt x="3821570" y="2291394"/>
                </a:cubicBezTo>
                <a:cubicBezTo>
                  <a:pt x="3850351" y="2262602"/>
                  <a:pt x="3882329" y="2233810"/>
                  <a:pt x="3914308" y="2205017"/>
                </a:cubicBezTo>
                <a:cubicBezTo>
                  <a:pt x="3927099" y="2192220"/>
                  <a:pt x="3930297" y="2176224"/>
                  <a:pt x="3920703" y="2160228"/>
                </a:cubicBezTo>
                <a:cubicBezTo>
                  <a:pt x="3917506" y="2157029"/>
                  <a:pt x="3914308" y="2150631"/>
                  <a:pt x="3914308" y="2147431"/>
                </a:cubicBezTo>
                <a:cubicBezTo>
                  <a:pt x="3914308" y="2118639"/>
                  <a:pt x="3895121" y="2109041"/>
                  <a:pt x="3872736" y="2102643"/>
                </a:cubicBezTo>
                <a:cubicBezTo>
                  <a:pt x="3859944" y="2099444"/>
                  <a:pt x="3850351" y="2093045"/>
                  <a:pt x="3850351" y="2080249"/>
                </a:cubicBezTo>
                <a:cubicBezTo>
                  <a:pt x="3853549" y="2057854"/>
                  <a:pt x="3843955" y="2035460"/>
                  <a:pt x="3834361" y="2016265"/>
                </a:cubicBezTo>
                <a:cubicBezTo>
                  <a:pt x="3827966" y="2006667"/>
                  <a:pt x="3827966" y="1997070"/>
                  <a:pt x="3821570" y="1984273"/>
                </a:cubicBezTo>
                <a:cubicBezTo>
                  <a:pt x="3834361" y="1987472"/>
                  <a:pt x="3843955" y="1987472"/>
                  <a:pt x="3850351" y="1990671"/>
                </a:cubicBezTo>
                <a:cubicBezTo>
                  <a:pt x="3907912" y="2013066"/>
                  <a:pt x="3965473" y="2038659"/>
                  <a:pt x="4026233" y="2057854"/>
                </a:cubicBezTo>
                <a:cubicBezTo>
                  <a:pt x="4083794" y="2073850"/>
                  <a:pt x="4144553" y="2089846"/>
                  <a:pt x="4205312" y="2099444"/>
                </a:cubicBezTo>
                <a:cubicBezTo>
                  <a:pt x="4240489" y="2109041"/>
                  <a:pt x="4278863" y="2109041"/>
                  <a:pt x="4317237" y="2115439"/>
                </a:cubicBezTo>
                <a:cubicBezTo>
                  <a:pt x="4358809" y="2118639"/>
                  <a:pt x="4400382" y="2125037"/>
                  <a:pt x="4441954" y="2128236"/>
                </a:cubicBezTo>
                <a:cubicBezTo>
                  <a:pt x="4480328" y="2134635"/>
                  <a:pt x="4518702" y="2137834"/>
                  <a:pt x="4557077" y="2141033"/>
                </a:cubicBezTo>
                <a:cubicBezTo>
                  <a:pt x="4611441" y="2147431"/>
                  <a:pt x="4669002" y="2153830"/>
                  <a:pt x="4726563" y="2160228"/>
                </a:cubicBezTo>
                <a:cubicBezTo>
                  <a:pt x="4764938" y="2163427"/>
                  <a:pt x="4800113" y="2163427"/>
                  <a:pt x="4838489" y="2166627"/>
                </a:cubicBezTo>
                <a:cubicBezTo>
                  <a:pt x="4892851" y="2169826"/>
                  <a:pt x="4947215" y="2173025"/>
                  <a:pt x="5001578" y="2176224"/>
                </a:cubicBezTo>
                <a:cubicBezTo>
                  <a:pt x="5004776" y="2176224"/>
                  <a:pt x="5007974" y="2176224"/>
                  <a:pt x="5011173" y="2176224"/>
                </a:cubicBezTo>
                <a:cubicBezTo>
                  <a:pt x="5094316" y="2179423"/>
                  <a:pt x="5177460" y="2182623"/>
                  <a:pt x="5260605" y="2182623"/>
                </a:cubicBezTo>
                <a:cubicBezTo>
                  <a:pt x="5305374" y="2182623"/>
                  <a:pt x="5346946" y="2179423"/>
                  <a:pt x="5391716" y="2176224"/>
                </a:cubicBezTo>
                <a:cubicBezTo>
                  <a:pt x="5401310" y="2176224"/>
                  <a:pt x="5410905" y="2176224"/>
                  <a:pt x="5423695" y="2182623"/>
                </a:cubicBezTo>
                <a:cubicBezTo>
                  <a:pt x="5430092" y="2189021"/>
                  <a:pt x="5442882" y="2185822"/>
                  <a:pt x="5452476" y="2185822"/>
                </a:cubicBezTo>
                <a:cubicBezTo>
                  <a:pt x="5465267" y="2185822"/>
                  <a:pt x="5478058" y="2182623"/>
                  <a:pt x="5490850" y="2182623"/>
                </a:cubicBezTo>
                <a:cubicBezTo>
                  <a:pt x="5513235" y="2179423"/>
                  <a:pt x="5532422" y="2179423"/>
                  <a:pt x="5551609" y="2176224"/>
                </a:cubicBezTo>
                <a:cubicBezTo>
                  <a:pt x="5570796" y="2176224"/>
                  <a:pt x="5586786" y="2176224"/>
                  <a:pt x="5602776" y="2176224"/>
                </a:cubicBezTo>
                <a:cubicBezTo>
                  <a:pt x="5653940" y="2176224"/>
                  <a:pt x="5705106" y="2176224"/>
                  <a:pt x="5756273" y="2176224"/>
                </a:cubicBezTo>
                <a:cubicBezTo>
                  <a:pt x="5807437" y="2176224"/>
                  <a:pt x="5858603" y="2173025"/>
                  <a:pt x="5909770" y="2169826"/>
                </a:cubicBezTo>
                <a:cubicBezTo>
                  <a:pt x="5951341" y="2169826"/>
                  <a:pt x="5992913" y="2166627"/>
                  <a:pt x="6031287" y="2166627"/>
                </a:cubicBezTo>
                <a:cubicBezTo>
                  <a:pt x="6085651" y="2163427"/>
                  <a:pt x="6140015" y="2157029"/>
                  <a:pt x="6191180" y="2153830"/>
                </a:cubicBezTo>
                <a:cubicBezTo>
                  <a:pt x="6194379" y="2153830"/>
                  <a:pt x="6194379" y="2153830"/>
                  <a:pt x="6197576" y="2153830"/>
                </a:cubicBezTo>
                <a:cubicBezTo>
                  <a:pt x="6248741" y="2150631"/>
                  <a:pt x="6299907" y="2150631"/>
                  <a:pt x="6351073" y="2147431"/>
                </a:cubicBezTo>
                <a:cubicBezTo>
                  <a:pt x="6383051" y="2147431"/>
                  <a:pt x="6415030" y="2141033"/>
                  <a:pt x="6443811" y="2137834"/>
                </a:cubicBezTo>
                <a:cubicBezTo>
                  <a:pt x="6453404" y="2137834"/>
                  <a:pt x="6462998" y="2137834"/>
                  <a:pt x="6469393" y="2137834"/>
                </a:cubicBezTo>
                <a:cubicBezTo>
                  <a:pt x="6523757" y="2137834"/>
                  <a:pt x="6578120" y="2131436"/>
                  <a:pt x="6632484" y="2125037"/>
                </a:cubicBezTo>
                <a:cubicBezTo>
                  <a:pt x="6664463" y="2121838"/>
                  <a:pt x="6699639" y="2121838"/>
                  <a:pt x="6731617" y="2118639"/>
                </a:cubicBezTo>
                <a:cubicBezTo>
                  <a:pt x="6747607" y="2118639"/>
                  <a:pt x="6763596" y="2115439"/>
                  <a:pt x="6779585" y="2112241"/>
                </a:cubicBezTo>
                <a:cubicBezTo>
                  <a:pt x="6789179" y="2109041"/>
                  <a:pt x="6798772" y="2112241"/>
                  <a:pt x="6805168" y="2112241"/>
                </a:cubicBezTo>
                <a:cubicBezTo>
                  <a:pt x="6824355" y="2112241"/>
                  <a:pt x="6843542" y="2112241"/>
                  <a:pt x="6862729" y="2112241"/>
                </a:cubicBezTo>
                <a:cubicBezTo>
                  <a:pt x="6869125" y="2112241"/>
                  <a:pt x="6875521" y="2109041"/>
                  <a:pt x="6885114" y="2109041"/>
                </a:cubicBezTo>
                <a:cubicBezTo>
                  <a:pt x="6926687" y="2105842"/>
                  <a:pt x="6971457" y="2105842"/>
                  <a:pt x="7013029" y="2102643"/>
                </a:cubicBezTo>
                <a:cubicBezTo>
                  <a:pt x="7057799" y="2099444"/>
                  <a:pt x="7105766" y="2093045"/>
                  <a:pt x="7150536" y="2086647"/>
                </a:cubicBezTo>
                <a:cubicBezTo>
                  <a:pt x="7172921" y="2083448"/>
                  <a:pt x="7195306" y="2083448"/>
                  <a:pt x="7220889" y="2080249"/>
                </a:cubicBezTo>
                <a:cubicBezTo>
                  <a:pt x="7278451" y="2077049"/>
                  <a:pt x="7332814" y="2073850"/>
                  <a:pt x="7390375" y="2067452"/>
                </a:cubicBezTo>
                <a:cubicBezTo>
                  <a:pt x="7454333" y="2064253"/>
                  <a:pt x="7515092" y="2054655"/>
                  <a:pt x="7579049" y="2048257"/>
                </a:cubicBezTo>
                <a:cubicBezTo>
                  <a:pt x="7633412" y="2041858"/>
                  <a:pt x="7687776" y="2035460"/>
                  <a:pt x="7742139" y="2029062"/>
                </a:cubicBezTo>
                <a:cubicBezTo>
                  <a:pt x="7767722" y="2025862"/>
                  <a:pt x="7793305" y="2022663"/>
                  <a:pt x="7818888" y="2019464"/>
                </a:cubicBezTo>
                <a:cubicBezTo>
                  <a:pt x="7866856" y="2013066"/>
                  <a:pt x="7914824" y="2006667"/>
                  <a:pt x="7962792" y="2000269"/>
                </a:cubicBezTo>
                <a:cubicBezTo>
                  <a:pt x="8001166" y="1997070"/>
                  <a:pt x="8042738" y="1987472"/>
                  <a:pt x="8081112" y="1981074"/>
                </a:cubicBezTo>
                <a:cubicBezTo>
                  <a:pt x="8129080" y="1974675"/>
                  <a:pt x="8180246" y="1965078"/>
                  <a:pt x="8231412" y="1955480"/>
                </a:cubicBezTo>
                <a:cubicBezTo>
                  <a:pt x="8266588" y="1949082"/>
                  <a:pt x="8301764" y="1942684"/>
                  <a:pt x="8336941" y="1936285"/>
                </a:cubicBezTo>
                <a:cubicBezTo>
                  <a:pt x="8365721" y="1929887"/>
                  <a:pt x="8394502" y="1926687"/>
                  <a:pt x="8423283" y="1923488"/>
                </a:cubicBezTo>
                <a:cubicBezTo>
                  <a:pt x="8455261" y="1917090"/>
                  <a:pt x="8484042" y="1910692"/>
                  <a:pt x="8512823" y="1904293"/>
                </a:cubicBezTo>
                <a:cubicBezTo>
                  <a:pt x="8608758" y="1881899"/>
                  <a:pt x="8701496" y="1862704"/>
                  <a:pt x="8794233" y="1840310"/>
                </a:cubicBezTo>
                <a:cubicBezTo>
                  <a:pt x="8848597" y="1827513"/>
                  <a:pt x="8902961" y="1814716"/>
                  <a:pt x="8957324" y="1798720"/>
                </a:cubicBezTo>
                <a:cubicBezTo>
                  <a:pt x="8973313" y="1795521"/>
                  <a:pt x="8986105" y="1792322"/>
                  <a:pt x="9002094" y="1785923"/>
                </a:cubicBezTo>
                <a:cubicBezTo>
                  <a:pt x="9069249" y="1763529"/>
                  <a:pt x="9139602" y="1744334"/>
                  <a:pt x="9206757" y="1715541"/>
                </a:cubicBezTo>
                <a:cubicBezTo>
                  <a:pt x="9280307" y="1686749"/>
                  <a:pt x="9347463" y="1648358"/>
                  <a:pt x="9421013" y="1613167"/>
                </a:cubicBezTo>
                <a:cubicBezTo>
                  <a:pt x="9443398" y="1603570"/>
                  <a:pt x="9468981" y="1593972"/>
                  <a:pt x="9494563" y="1581175"/>
                </a:cubicBezTo>
                <a:cubicBezTo>
                  <a:pt x="9499360" y="1579576"/>
                  <a:pt x="9504157" y="1578776"/>
                  <a:pt x="9508954" y="1579576"/>
                </a:cubicBezTo>
                <a:close/>
                <a:moveTo>
                  <a:pt x="127000" y="66675"/>
                </a:moveTo>
                <a:cubicBezTo>
                  <a:pt x="127000" y="2434713"/>
                  <a:pt x="127000" y="4796351"/>
                  <a:pt x="127000" y="7164388"/>
                </a:cubicBezTo>
                <a:cubicBezTo>
                  <a:pt x="4329098" y="7164388"/>
                  <a:pt x="8531195" y="7164388"/>
                  <a:pt x="12733292" y="7164388"/>
                </a:cubicBezTo>
                <a:cubicBezTo>
                  <a:pt x="12739688" y="7132388"/>
                  <a:pt x="12736490" y="89075"/>
                  <a:pt x="12733292" y="66675"/>
                </a:cubicBezTo>
                <a:cubicBezTo>
                  <a:pt x="8531195" y="66675"/>
                  <a:pt x="4329098" y="66675"/>
                  <a:pt x="127000" y="66675"/>
                </a:cubicBezTo>
                <a:close/>
                <a:moveTo>
                  <a:pt x="0" y="0"/>
                </a:moveTo>
                <a:cubicBezTo>
                  <a:pt x="4285185" y="0"/>
                  <a:pt x="8567171" y="0"/>
                  <a:pt x="12852355" y="0"/>
                </a:cubicBezTo>
                <a:cubicBezTo>
                  <a:pt x="12858751" y="19198"/>
                  <a:pt x="12858751" y="7195892"/>
                  <a:pt x="12852355" y="7227888"/>
                </a:cubicBezTo>
                <a:cubicBezTo>
                  <a:pt x="8570369" y="7227888"/>
                  <a:pt x="4285185" y="7227888"/>
                  <a:pt x="0" y="7227888"/>
                </a:cubicBezTo>
                <a:cubicBezTo>
                  <a:pt x="0" y="4818592"/>
                  <a:pt x="0" y="2409296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72037143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75048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93314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98404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47437465"/>
      </p:ext>
    </p:extLst>
  </p:cSld>
  <p:clrMapOvr>
    <a:masterClrMapping/>
  </p:clrMapOvr>
  <p:transition spd="slow">
    <p:push dir="r"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18977681"/>
      </p:ext>
    </p:extLst>
  </p:cSld>
  <p:clrMapOvr>
    <a:masterClrMapping/>
  </p:clrMapOvr>
  <p:transition spd="slow">
    <p:push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06412873"/>
      </p:ext>
    </p:extLst>
  </p:cSld>
  <p:clrMapOvr>
    <a:masterClrMapping/>
  </p:clrMapOvr>
  <p:transition spd="slow">
    <p:push dir="r"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22764194"/>
      </p:ext>
    </p:extLst>
  </p:cSld>
  <p:clrMapOvr>
    <a:masterClrMapping/>
  </p:clrMapOvr>
  <p:transition spd="slow">
    <p:push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004186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BC984B42-F662-4259-9372-3D02AA1EC3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1788715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B905CE3-A0B5-4EEA-98F0-20D8D254424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969647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14302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810029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576368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871785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11839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4718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522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75055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2929086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444369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47749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83809534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289742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3397373"/>
      </p:ext>
    </p:extLst>
  </p:cSld>
  <p:clrMapOvr>
    <a:masterClrMapping/>
  </p:clrMapOvr>
  <p:transition spd="slow">
    <p:push dir="u"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372042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652877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56698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140896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11822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71036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06016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538753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0810459"/>
      </p:ext>
    </p:extLst>
  </p:cSld>
  <p:clrMapOvr>
    <a:masterClrMapping/>
  </p:clrMapOvr>
  <p:transition spd="slow">
    <p:push dir="u"/>
  </p:transition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03909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575429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55054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37778756"/>
      </p:ext>
    </p:extLst>
  </p:cSld>
  <p:clrMapOvr>
    <a:masterClrMapping/>
  </p:clrMapOvr>
  <p:transition spd="slow">
    <p:push dir="u"/>
  </p:transition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71142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18274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88921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630719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370149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2957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68385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17163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5075789"/>
      </p:ext>
    </p:extLst>
  </p:cSld>
  <p:clrMapOvr>
    <a:masterClrMapping/>
  </p:clrMapOvr>
  <p:transition spd="slow">
    <p:push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628053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77759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34962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51434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455950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991186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05119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619091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8319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05466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4945650"/>
      </p:ext>
    </p:extLst>
  </p:cSld>
  <p:clrMapOvr>
    <a:masterClrMapping/>
  </p:clrMapOvr>
  <p:transition spd="slow">
    <p:push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087931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03969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543401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9589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40716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62281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31643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15960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403385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61276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11578488"/>
      </p:ext>
    </p:extLst>
  </p:cSld>
  <p:clrMapOvr>
    <a:masterClrMapping/>
  </p:clrMapOvr>
  <p:transition spd="slow">
    <p:push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3430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018243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488836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31573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42013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268739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922003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260776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7033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49623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48086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368673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31251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429365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164379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162815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42433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9029814"/>
      </p:ext>
    </p:extLst>
  </p:cSld>
  <p:clrMapOvr>
    <a:masterClrMapping/>
  </p:clrMapOvr>
  <p:transition spd="slow">
    <p:push/>
  </p:transition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9780097"/>
      </p:ext>
    </p:extLst>
  </p:cSld>
  <p:clrMapOvr>
    <a:masterClrMapping/>
  </p:clrMapOvr>
  <p:transition spd="slow">
    <p:push/>
  </p:transition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13679365"/>
      </p:ext>
    </p:extLst>
  </p:cSld>
  <p:clrMapOvr>
    <a:masterClrMapping/>
  </p:clrMapOvr>
  <p:transition spd="slow">
    <p:push/>
  </p:transition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730998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38369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538025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50625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27779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Thin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3542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Thin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89205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Thin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24840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Thin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57219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Thin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792239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Thin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22153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Thin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42410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DEEF75C-0D95-4F79-9143-67D3E67AFC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269082" y="-1750218"/>
            <a:ext cx="9682162" cy="14535151"/>
          </a:xfrm>
          <a:custGeom>
            <a:avLst/>
            <a:gdLst>
              <a:gd name="connsiteX0" fmla="*/ 0 w 12909549"/>
              <a:gd name="connsiteY0" fmla="*/ 0 h 19380201"/>
              <a:gd name="connsiteX1" fmla="*/ 12909549 w 12909549"/>
              <a:gd name="connsiteY1" fmla="*/ 0 h 19380201"/>
              <a:gd name="connsiteX2" fmla="*/ 12909549 w 12909549"/>
              <a:gd name="connsiteY2" fmla="*/ 19380201 h 19380201"/>
              <a:gd name="connsiteX3" fmla="*/ 0 w 12909549"/>
              <a:gd name="connsiteY3" fmla="*/ 19380201 h 19380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9549" h="19380201">
                <a:moveTo>
                  <a:pt x="0" y="0"/>
                </a:moveTo>
                <a:lnTo>
                  <a:pt x="12909549" y="0"/>
                </a:lnTo>
                <a:lnTo>
                  <a:pt x="12909549" y="19380201"/>
                </a:lnTo>
                <a:lnTo>
                  <a:pt x="0" y="1938020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67840959"/>
      </p:ext>
    </p:extLst>
  </p:cSld>
  <p:clrMapOvr>
    <a:masterClrMapping/>
  </p:clrMapOvr>
  <p:transition spd="slow">
    <p:push dir="u"/>
  </p:transition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5739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87411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50679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919567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56673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68666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468176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854034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43175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94640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8FFBA98-CF1B-47AE-B553-33485FC960D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269082" y="-6893719"/>
            <a:ext cx="9682162" cy="14535150"/>
          </a:xfrm>
          <a:custGeom>
            <a:avLst/>
            <a:gdLst>
              <a:gd name="connsiteX0" fmla="*/ 0 w 12909549"/>
              <a:gd name="connsiteY0" fmla="*/ 0 h 19380200"/>
              <a:gd name="connsiteX1" fmla="*/ 12909549 w 12909549"/>
              <a:gd name="connsiteY1" fmla="*/ 0 h 19380200"/>
              <a:gd name="connsiteX2" fmla="*/ 12909549 w 12909549"/>
              <a:gd name="connsiteY2" fmla="*/ 19380200 h 19380200"/>
              <a:gd name="connsiteX3" fmla="*/ 0 w 12909549"/>
              <a:gd name="connsiteY3" fmla="*/ 19380200 h 1938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09549" h="19380200">
                <a:moveTo>
                  <a:pt x="0" y="0"/>
                </a:moveTo>
                <a:lnTo>
                  <a:pt x="12909549" y="0"/>
                </a:lnTo>
                <a:lnTo>
                  <a:pt x="12909549" y="19380200"/>
                </a:lnTo>
                <a:lnTo>
                  <a:pt x="0" y="193802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0918326"/>
      </p:ext>
    </p:extLst>
  </p:cSld>
  <p:clrMapOvr>
    <a:masterClrMapping/>
  </p:clrMapOvr>
  <p:transition spd="slow">
    <p:push dir="u"/>
  </p:transition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490971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60169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71190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508707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35470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2132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1210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52757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27001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Thin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168273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559828E-0F85-4611-8AAB-49034CD00D4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98083" y="-1098947"/>
            <a:ext cx="4765520" cy="6356747"/>
          </a:xfrm>
          <a:custGeom>
            <a:avLst/>
            <a:gdLst>
              <a:gd name="connsiteX0" fmla="*/ 0 w 6354026"/>
              <a:gd name="connsiteY0" fmla="*/ 0 h 8475662"/>
              <a:gd name="connsiteX1" fmla="*/ 6354026 w 6354026"/>
              <a:gd name="connsiteY1" fmla="*/ 0 h 8475662"/>
              <a:gd name="connsiteX2" fmla="*/ 6354026 w 6354026"/>
              <a:gd name="connsiteY2" fmla="*/ 8475662 h 8475662"/>
              <a:gd name="connsiteX3" fmla="*/ 0 w 6354026"/>
              <a:gd name="connsiteY3" fmla="*/ 8475662 h 847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4026" h="8475662">
                <a:moveTo>
                  <a:pt x="0" y="0"/>
                </a:moveTo>
                <a:lnTo>
                  <a:pt x="6354026" y="0"/>
                </a:lnTo>
                <a:lnTo>
                  <a:pt x="6354026" y="8475662"/>
                </a:lnTo>
                <a:lnTo>
                  <a:pt x="0" y="847566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832A5A-E1A3-42BE-82AA-46AB05D08778}"/>
              </a:ext>
            </a:extLst>
          </p:cNvPr>
          <p:cNvSpPr/>
          <p:nvPr userDrawn="1"/>
        </p:nvSpPr>
        <p:spPr>
          <a:xfrm>
            <a:off x="1" y="0"/>
            <a:ext cx="4998083" cy="5257800"/>
          </a:xfrm>
          <a:prstGeom prst="rect">
            <a:avLst/>
          </a:prstGeom>
          <a:solidFill>
            <a:srgbClr val="EEB5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13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968649"/>
      </p:ext>
    </p:extLst>
  </p:cSld>
  <p:clrMapOvr>
    <a:masterClrMapping/>
  </p:clrMapOvr>
  <p:transition spd="slow">
    <p:push dir="u"/>
  </p:transition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18948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68981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74052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16606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92613997"/>
      </p:ext>
    </p:extLst>
  </p:cSld>
  <p:clrMapOvr>
    <a:masterClrMapping/>
  </p:clrMapOvr>
  <p:transition spd="slow">
    <p:push dir="r"/>
  </p:transition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07965300"/>
      </p:ext>
    </p:extLst>
  </p:cSld>
  <p:clrMapOvr>
    <a:masterClrMapping/>
  </p:clrMapOvr>
  <p:transition spd="slow">
    <p:push dir="r"/>
  </p:transition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25953403"/>
      </p:ext>
    </p:extLst>
  </p:cSld>
  <p:clrMapOvr>
    <a:masterClrMapping/>
  </p:clrMapOvr>
  <p:transition spd="slow">
    <p:push/>
  </p:transition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08695020"/>
      </p:ext>
    </p:extLst>
  </p:cSld>
  <p:clrMapOvr>
    <a:masterClrMapping/>
  </p:clrMapOvr>
  <p:transition spd="slow">
    <p:push/>
  </p:transition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163917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8949073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9297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609914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236858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868814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1947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0367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365729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121670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628418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484506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63338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00529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805129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33767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444536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79129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537029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29181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73197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229204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985167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45329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31869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60778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20721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301685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7129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709333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54990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48763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73486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41777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519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952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04894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724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03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333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2061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18383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1530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036559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630408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872925"/>
      </p:ext>
    </p:extLst>
  </p:cSld>
  <p:clrMapOvr>
    <a:masterClrMapping/>
  </p:clrMapOvr>
  <p:transition spd="slow">
    <p:push dir="u"/>
  </p:transition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0536837"/>
      </p:ext>
    </p:extLst>
  </p:cSld>
  <p:clrMapOvr>
    <a:masterClrMapping/>
  </p:clrMapOvr>
  <p:transition spd="slow">
    <p:push dir="u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057132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6541641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8703521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03302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009282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50487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7822128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7457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18616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53966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92679753"/>
      </p:ext>
    </p:extLst>
  </p:cSld>
  <p:clrMapOvr>
    <a:masterClrMapping/>
  </p:clrMapOvr>
  <p:transition spd="slow">
    <p:push dir="r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94253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0644695"/>
      </p:ext>
    </p:extLst>
  </p:cSld>
  <p:clrMapOvr>
    <a:masterClrMapping/>
  </p:clrMapOvr>
  <p:transition spd="slow">
    <p:push/>
  </p:transition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8838695"/>
      </p:ext>
    </p:extLst>
  </p:cSld>
  <p:clrMapOvr>
    <a:masterClrMapping/>
  </p:clrMapOvr>
  <p:transition spd="slow">
    <p:push dir="r"/>
  </p:transition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0453661"/>
      </p:ext>
    </p:extLst>
  </p:cSld>
  <p:clrMapOvr>
    <a:masterClrMapping/>
  </p:clrMapOvr>
  <p:transition spd="slow">
    <p:push/>
  </p:transition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667901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733962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594794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900077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918354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99799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452851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13307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742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0903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070344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4607005"/>
      </p:ext>
    </p:extLst>
  </p:cSld>
  <p:clrMapOvr>
    <a:masterClrMapping/>
  </p:clrMapOvr>
  <p:transition spd="slow">
    <p:push/>
  </p:transition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9675770"/>
      </p:ext>
    </p:extLst>
  </p:cSld>
  <p:clrMapOvr>
    <a:masterClrMapping/>
  </p:clrMapOvr>
  <p:transition spd="slow">
    <p:push dir="r"/>
  </p:transition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4062805"/>
      </p:ext>
    </p:extLst>
  </p:cSld>
  <p:clrMapOvr>
    <a:masterClrMapping/>
  </p:clrMapOvr>
  <p:transition spd="slow">
    <p:push dir="u"/>
  </p:transition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018761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615861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14863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08173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3424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5049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33837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62558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131961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E3F85-80A7-D549-BA4E-A4B6C319A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E2B21F-538E-4D41-B47A-132DCDA82244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05230-8DF4-254A-9AAA-75D3ACA42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F1081-A644-D940-A7BF-0BCD26C1D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C3C95F-63BC-7E4D-8979-E2535FEE15E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332150"/>
      </p:ext>
    </p:extLst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00F5CD9-AC14-7045-8FC6-6E2EB12651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ADEA51D-289F-5F46-BAD2-EB7A9BEBDD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FA74BE2-316C-BF40-8BB6-9C9471EBA4D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08252837"/>
      </p:ext>
    </p:extLst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FF0BAEE-95BE-7C4A-8411-61FA9FB14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5EAF3C-C4A2-C846-A849-F3C52F64EFD1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DF2A5FF-9D44-8949-8AAB-ACFE77C95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59861D4-B8D3-9540-A87C-D2401CFC0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7EC09A-BD83-E847-AFB6-8B9A7741374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96199101"/>
      </p:ext>
    </p:extLst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E1C4B-36F4-CB4D-8752-93638DD8A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EF58E9-1967-EC4C-8439-9AF85757A832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8C160-B923-6E4D-8D9B-ECAFB4175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46475-B0C0-2840-B8F4-C31293B66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664CA0-4B95-0F43-9794-DA3BC6C5852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6538732"/>
      </p:ext>
    </p:extLst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3433918-756D-6144-831E-2DC2E5610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A12278-8370-B44D-B48C-140331BFD31D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C45F7-6290-A14D-A04E-C3AF53137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DD2F2A0-B92D-584F-9B80-44A7F6B99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A36195-0C23-464A-9BCE-5077E7B5802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3545555"/>
      </p:ext>
    </p:extLst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5DD422B-8C1F-4042-B393-7F939CEE7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205C39-AD2C-AB49-8054-7F8EC7B56056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4E4791C-2548-A642-AFB3-E15AE6B1D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69AD32E-28F5-CB42-9966-D9A2BB895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37A427-E067-3641-BAEB-B2EFB17D27D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14755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99022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AB4D5E7-AB34-6441-AD1D-99B87EAB7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0959B3-F27B-BF4E-AFE3-02214D69BBF3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61CC890-5A6D-BB4D-BC4D-3B2B940F8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ED281F3-8785-F940-99B5-55B2EFB16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ED5ADA-93CA-E448-9593-E5CF5A718ED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3420056"/>
      </p:ext>
    </p:extLst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F2FF201-E321-F54C-8622-E11B9CF62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DA34A4-1612-E94F-96A9-D00333EA1BF1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1A11151-5E77-A943-88FE-470A1521A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E22FB21-6008-F34B-B360-7B8F3E45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3B0BDD-A03B-034E-9302-3E0B65FC7F9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730043"/>
      </p:ext>
    </p:extLst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4A9F6D2-6E16-EA4B-A8C6-E659707B6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EE4B66-0A59-AB46-9FBC-C17B5F7EE35E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9CB44F4-E142-9A42-9D96-E14DCB012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1A859C0-4CB1-474A-91D3-AC67A125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BA48F5-3E9E-EA4A-9588-2895D9717C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84134"/>
      </p:ext>
    </p:extLst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A69FCE5-2C56-134B-BC77-AA8839578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70A5E9-410A-5449-B621-7ED24078802F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6E86617-706C-864B-B43E-415E925E3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BC1C716-4F4F-0846-AC14-7AD0C5359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AFBE8BD-11FF-0C4D-93AD-9FF4ACA9A9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83392"/>
      </p:ext>
    </p:extLst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1972D-7C42-8F43-A9AE-22C3625E9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5978FB-5825-E948-AF5A-B4FC37C321F4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12035-31E2-9E40-9DAD-176ECB129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808D8-DCC0-5846-AE65-38BB94526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4E50EB-C7E8-434A-9CB5-7214A7DB6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1590023"/>
      </p:ext>
    </p:extLst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168A3-90C1-1E4F-A160-CFD28005C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D991FF-B995-5D4E-AFF0-73FB9A47ACFF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E73EC-087B-EB40-A75F-56A7B84DA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24D5F-2190-EB4B-94FB-84C3FC1BB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E16281-906A-664E-95B0-2A5566BD208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3840929"/>
      </p:ext>
    </p:extLst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1374384"/>
      </p:ext>
    </p:extLst>
  </p:cSld>
  <p:clrMapOvr>
    <a:masterClrMapping/>
  </p:clrMapOvr>
  <p:transition spd="slow">
    <p:push dir="u"/>
  </p:transition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18043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96271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48309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3889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33885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050929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9937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7333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08311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872783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83906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05639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57983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252735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7684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311077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96725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595115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305235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3417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53291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167833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69436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23899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22398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86230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856738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39423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04813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681995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580875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024823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63711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animBg="1"/>
      <p:bldP spid="28" grpId="0" animBg="1"/>
      <p:bldP spid="27" grpId="0" animBg="1"/>
      <p:bldP spid="26" grpId="0" animBg="1"/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59520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animBg="1"/>
      <p:bldP spid="28" grpId="0" animBg="1"/>
      <p:bldP spid="27" grpId="0" animBg="1"/>
      <p:bldP spid="26" grpId="0" animBg="1"/>
      <p:bldP spid="25" grpId="0" animBg="1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5678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88183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8821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70978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11587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45648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43992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8416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2469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03680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23159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219236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76617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621204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327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901277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464883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84303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42973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4649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302917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2" grpId="0" animBg="1"/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63304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74040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879200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7973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308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Thin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1262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458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938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896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421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8374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420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2647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994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08922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869320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59" Type="http://schemas.openxmlformats.org/officeDocument/2006/relationships/slideLayout" Target="../slideLayouts/slideLayout159.xml"/><Relationship Id="rId170" Type="http://schemas.openxmlformats.org/officeDocument/2006/relationships/slideLayout" Target="../slideLayouts/slideLayout170.xml"/><Relationship Id="rId191" Type="http://schemas.openxmlformats.org/officeDocument/2006/relationships/slideLayout" Target="../slideLayouts/slideLayout191.xml"/><Relationship Id="rId205" Type="http://schemas.openxmlformats.org/officeDocument/2006/relationships/slideLayout" Target="../slideLayouts/slideLayout205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53" Type="http://schemas.openxmlformats.org/officeDocument/2006/relationships/slideLayout" Target="../slideLayouts/slideLayout53.xml"/><Relationship Id="rId74" Type="http://schemas.openxmlformats.org/officeDocument/2006/relationships/slideLayout" Target="../slideLayouts/slideLayout74.xml"/><Relationship Id="rId128" Type="http://schemas.openxmlformats.org/officeDocument/2006/relationships/slideLayout" Target="../slideLayouts/slideLayout128.xml"/><Relationship Id="rId149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5.xml"/><Relationship Id="rId95" Type="http://schemas.openxmlformats.org/officeDocument/2006/relationships/slideLayout" Target="../slideLayouts/slideLayout95.xml"/><Relationship Id="rId160" Type="http://schemas.openxmlformats.org/officeDocument/2006/relationships/slideLayout" Target="../slideLayouts/slideLayout160.xml"/><Relationship Id="rId181" Type="http://schemas.openxmlformats.org/officeDocument/2006/relationships/slideLayout" Target="../slideLayouts/slideLayout181.xml"/><Relationship Id="rId22" Type="http://schemas.openxmlformats.org/officeDocument/2006/relationships/slideLayout" Target="../slideLayouts/slideLayout22.xml"/><Relationship Id="rId43" Type="http://schemas.openxmlformats.org/officeDocument/2006/relationships/slideLayout" Target="../slideLayouts/slideLayout43.xml"/><Relationship Id="rId64" Type="http://schemas.openxmlformats.org/officeDocument/2006/relationships/slideLayout" Target="../slideLayouts/slideLayout64.xml"/><Relationship Id="rId118" Type="http://schemas.openxmlformats.org/officeDocument/2006/relationships/slideLayout" Target="../slideLayouts/slideLayout118.xml"/><Relationship Id="rId139" Type="http://schemas.openxmlformats.org/officeDocument/2006/relationships/slideLayout" Target="../slideLayouts/slideLayout139.xml"/><Relationship Id="rId85" Type="http://schemas.openxmlformats.org/officeDocument/2006/relationships/slideLayout" Target="../slideLayouts/slideLayout85.xml"/><Relationship Id="rId150" Type="http://schemas.openxmlformats.org/officeDocument/2006/relationships/slideLayout" Target="../slideLayouts/slideLayout150.xml"/><Relationship Id="rId171" Type="http://schemas.openxmlformats.org/officeDocument/2006/relationships/slideLayout" Target="../slideLayouts/slideLayout171.xml"/><Relationship Id="rId192" Type="http://schemas.openxmlformats.org/officeDocument/2006/relationships/slideLayout" Target="../slideLayouts/slideLayout192.xml"/><Relationship Id="rId206" Type="http://schemas.openxmlformats.org/officeDocument/2006/relationships/slideLayout" Target="../slideLayouts/slideLayout206.xml"/><Relationship Id="rId12" Type="http://schemas.openxmlformats.org/officeDocument/2006/relationships/slideLayout" Target="../slideLayouts/slideLayout12.xml"/><Relationship Id="rId33" Type="http://schemas.openxmlformats.org/officeDocument/2006/relationships/slideLayout" Target="../slideLayouts/slideLayout33.xml"/><Relationship Id="rId108" Type="http://schemas.openxmlformats.org/officeDocument/2006/relationships/slideLayout" Target="../slideLayouts/slideLayout108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5" Type="http://schemas.openxmlformats.org/officeDocument/2006/relationships/slideLayout" Target="../slideLayouts/slideLayout75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61" Type="http://schemas.openxmlformats.org/officeDocument/2006/relationships/slideLayout" Target="../slideLayouts/slideLayout161.xml"/><Relationship Id="rId182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5" Type="http://schemas.openxmlformats.org/officeDocument/2006/relationships/slideLayout" Target="../slideLayouts/slideLayout65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51" Type="http://schemas.openxmlformats.org/officeDocument/2006/relationships/slideLayout" Target="../slideLayouts/slideLayout151.xml"/><Relationship Id="rId172" Type="http://schemas.openxmlformats.org/officeDocument/2006/relationships/slideLayout" Target="../slideLayouts/slideLayout172.xml"/><Relationship Id="rId193" Type="http://schemas.openxmlformats.org/officeDocument/2006/relationships/slideLayout" Target="../slideLayouts/slideLayout193.xml"/><Relationship Id="rId207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20" Type="http://schemas.openxmlformats.org/officeDocument/2006/relationships/slideLayout" Target="../slideLayouts/slideLayout120.xml"/><Relationship Id="rId141" Type="http://schemas.openxmlformats.org/officeDocument/2006/relationships/slideLayout" Target="../slideLayouts/slideLayout141.xml"/><Relationship Id="rId7" Type="http://schemas.openxmlformats.org/officeDocument/2006/relationships/slideLayout" Target="../slideLayouts/slideLayout7.xml"/><Relationship Id="rId162" Type="http://schemas.openxmlformats.org/officeDocument/2006/relationships/slideLayout" Target="../slideLayouts/slideLayout162.xml"/><Relationship Id="rId183" Type="http://schemas.openxmlformats.org/officeDocument/2006/relationships/slideLayout" Target="../slideLayouts/slideLayout183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157" Type="http://schemas.openxmlformats.org/officeDocument/2006/relationships/slideLayout" Target="../slideLayouts/slideLayout157.xml"/><Relationship Id="rId178" Type="http://schemas.openxmlformats.org/officeDocument/2006/relationships/slideLayout" Target="../slideLayouts/slideLayout178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52" Type="http://schemas.openxmlformats.org/officeDocument/2006/relationships/slideLayout" Target="../slideLayouts/slideLayout152.xml"/><Relationship Id="rId173" Type="http://schemas.openxmlformats.org/officeDocument/2006/relationships/slideLayout" Target="../slideLayouts/slideLayout173.xml"/><Relationship Id="rId194" Type="http://schemas.openxmlformats.org/officeDocument/2006/relationships/slideLayout" Target="../slideLayouts/slideLayout194.xml"/><Relationship Id="rId199" Type="http://schemas.openxmlformats.org/officeDocument/2006/relationships/slideLayout" Target="../slideLayouts/slideLayout199.xml"/><Relationship Id="rId203" Type="http://schemas.openxmlformats.org/officeDocument/2006/relationships/slideLayout" Target="../slideLayouts/slideLayout203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147" Type="http://schemas.openxmlformats.org/officeDocument/2006/relationships/slideLayout" Target="../slideLayouts/slideLayout147.xml"/><Relationship Id="rId168" Type="http://schemas.openxmlformats.org/officeDocument/2006/relationships/slideLayout" Target="../slideLayouts/slideLayout16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142" Type="http://schemas.openxmlformats.org/officeDocument/2006/relationships/slideLayout" Target="../slideLayouts/slideLayout142.xml"/><Relationship Id="rId163" Type="http://schemas.openxmlformats.org/officeDocument/2006/relationships/slideLayout" Target="../slideLayouts/slideLayout163.xml"/><Relationship Id="rId184" Type="http://schemas.openxmlformats.org/officeDocument/2006/relationships/slideLayout" Target="../slideLayouts/slideLayout184.xml"/><Relationship Id="rId189" Type="http://schemas.openxmlformats.org/officeDocument/2006/relationships/slideLayout" Target="../slideLayouts/slideLayout189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158" Type="http://schemas.openxmlformats.org/officeDocument/2006/relationships/slideLayout" Target="../slideLayouts/slideLayout15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3" Type="http://schemas.openxmlformats.org/officeDocument/2006/relationships/slideLayout" Target="../slideLayouts/slideLayout153.xml"/><Relationship Id="rId174" Type="http://schemas.openxmlformats.org/officeDocument/2006/relationships/slideLayout" Target="../slideLayouts/slideLayout174.xml"/><Relationship Id="rId179" Type="http://schemas.openxmlformats.org/officeDocument/2006/relationships/slideLayout" Target="../slideLayouts/slideLayout179.xml"/><Relationship Id="rId195" Type="http://schemas.openxmlformats.org/officeDocument/2006/relationships/slideLayout" Target="../slideLayouts/slideLayout195.xml"/><Relationship Id="rId190" Type="http://schemas.openxmlformats.org/officeDocument/2006/relationships/slideLayout" Target="../slideLayouts/slideLayout190.xml"/><Relationship Id="rId204" Type="http://schemas.openxmlformats.org/officeDocument/2006/relationships/slideLayout" Target="../slideLayouts/slideLayout204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143" Type="http://schemas.openxmlformats.org/officeDocument/2006/relationships/slideLayout" Target="../slideLayouts/slideLayout143.xml"/><Relationship Id="rId148" Type="http://schemas.openxmlformats.org/officeDocument/2006/relationships/slideLayout" Target="../slideLayouts/slideLayout148.xml"/><Relationship Id="rId164" Type="http://schemas.openxmlformats.org/officeDocument/2006/relationships/slideLayout" Target="../slideLayouts/slideLayout164.xml"/><Relationship Id="rId169" Type="http://schemas.openxmlformats.org/officeDocument/2006/relationships/slideLayout" Target="../slideLayouts/slideLayout169.xml"/><Relationship Id="rId185" Type="http://schemas.openxmlformats.org/officeDocument/2006/relationships/slideLayout" Target="../slideLayouts/slideLayout18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80" Type="http://schemas.openxmlformats.org/officeDocument/2006/relationships/slideLayout" Target="../slideLayouts/slideLayout180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54" Type="http://schemas.openxmlformats.org/officeDocument/2006/relationships/slideLayout" Target="../slideLayouts/slideLayout154.xml"/><Relationship Id="rId175" Type="http://schemas.openxmlformats.org/officeDocument/2006/relationships/slideLayout" Target="../slideLayouts/slideLayout175.xml"/><Relationship Id="rId196" Type="http://schemas.openxmlformats.org/officeDocument/2006/relationships/slideLayout" Target="../slideLayouts/slideLayout196.xml"/><Relationship Id="rId200" Type="http://schemas.openxmlformats.org/officeDocument/2006/relationships/slideLayout" Target="../slideLayouts/slideLayout200.xml"/><Relationship Id="rId16" Type="http://schemas.openxmlformats.org/officeDocument/2006/relationships/slideLayout" Target="../slideLayouts/slideLayout16.xml"/><Relationship Id="rId37" Type="http://schemas.openxmlformats.org/officeDocument/2006/relationships/slideLayout" Target="../slideLayouts/slideLayout37.xml"/><Relationship Id="rId58" Type="http://schemas.openxmlformats.org/officeDocument/2006/relationships/slideLayout" Target="../slideLayouts/slideLayout58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44" Type="http://schemas.openxmlformats.org/officeDocument/2006/relationships/slideLayout" Target="../slideLayouts/slideLayout144.xml"/><Relationship Id="rId90" Type="http://schemas.openxmlformats.org/officeDocument/2006/relationships/slideLayout" Target="../slideLayouts/slideLayout90.xml"/><Relationship Id="rId165" Type="http://schemas.openxmlformats.org/officeDocument/2006/relationships/slideLayout" Target="../slideLayouts/slideLayout165.xml"/><Relationship Id="rId186" Type="http://schemas.openxmlformats.org/officeDocument/2006/relationships/slideLayout" Target="../slideLayouts/slideLayout186.xml"/><Relationship Id="rId27" Type="http://schemas.openxmlformats.org/officeDocument/2006/relationships/slideLayout" Target="../slideLayouts/slideLayout27.xml"/><Relationship Id="rId48" Type="http://schemas.openxmlformats.org/officeDocument/2006/relationships/slideLayout" Target="../slideLayouts/slideLayout48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34" Type="http://schemas.openxmlformats.org/officeDocument/2006/relationships/slideLayout" Target="../slideLayouts/slideLayout134.xml"/><Relationship Id="rId80" Type="http://schemas.openxmlformats.org/officeDocument/2006/relationships/slideLayout" Target="../slideLayouts/slideLayout80.xml"/><Relationship Id="rId155" Type="http://schemas.openxmlformats.org/officeDocument/2006/relationships/slideLayout" Target="../slideLayouts/slideLayout155.xml"/><Relationship Id="rId176" Type="http://schemas.openxmlformats.org/officeDocument/2006/relationships/slideLayout" Target="../slideLayouts/slideLayout176.xml"/><Relationship Id="rId197" Type="http://schemas.openxmlformats.org/officeDocument/2006/relationships/slideLayout" Target="../slideLayouts/slideLayout197.xml"/><Relationship Id="rId201" Type="http://schemas.openxmlformats.org/officeDocument/2006/relationships/slideLayout" Target="../slideLayouts/slideLayout201.xml"/><Relationship Id="rId17" Type="http://schemas.openxmlformats.org/officeDocument/2006/relationships/slideLayout" Target="../slideLayouts/slideLayout17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24" Type="http://schemas.openxmlformats.org/officeDocument/2006/relationships/slideLayout" Target="../slideLayouts/slideLayout124.xml"/><Relationship Id="rId70" Type="http://schemas.openxmlformats.org/officeDocument/2006/relationships/slideLayout" Target="../slideLayouts/slideLayout70.xml"/><Relationship Id="rId91" Type="http://schemas.openxmlformats.org/officeDocument/2006/relationships/slideLayout" Target="../slideLayouts/slideLayout91.xml"/><Relationship Id="rId145" Type="http://schemas.openxmlformats.org/officeDocument/2006/relationships/slideLayout" Target="../slideLayouts/slideLayout145.xml"/><Relationship Id="rId166" Type="http://schemas.openxmlformats.org/officeDocument/2006/relationships/slideLayout" Target="../slideLayouts/slideLayout166.xml"/><Relationship Id="rId187" Type="http://schemas.openxmlformats.org/officeDocument/2006/relationships/slideLayout" Target="../slideLayouts/slideLayout187.xml"/><Relationship Id="rId1" Type="http://schemas.openxmlformats.org/officeDocument/2006/relationships/slideLayout" Target="../slideLayouts/slideLayout1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60" Type="http://schemas.openxmlformats.org/officeDocument/2006/relationships/slideLayout" Target="../slideLayouts/slideLayout60.xml"/><Relationship Id="rId81" Type="http://schemas.openxmlformats.org/officeDocument/2006/relationships/slideLayout" Target="../slideLayouts/slideLayout81.xml"/><Relationship Id="rId135" Type="http://schemas.openxmlformats.org/officeDocument/2006/relationships/slideLayout" Target="../slideLayouts/slideLayout135.xml"/><Relationship Id="rId156" Type="http://schemas.openxmlformats.org/officeDocument/2006/relationships/slideLayout" Target="../slideLayouts/slideLayout156.xml"/><Relationship Id="rId177" Type="http://schemas.openxmlformats.org/officeDocument/2006/relationships/slideLayout" Target="../slideLayouts/slideLayout177.xml"/><Relationship Id="rId198" Type="http://schemas.openxmlformats.org/officeDocument/2006/relationships/slideLayout" Target="../slideLayouts/slideLayout198.xml"/><Relationship Id="rId202" Type="http://schemas.openxmlformats.org/officeDocument/2006/relationships/slideLayout" Target="../slideLayouts/slideLayout202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50" Type="http://schemas.openxmlformats.org/officeDocument/2006/relationships/slideLayout" Target="../slideLayouts/slideLayout50.xml"/><Relationship Id="rId104" Type="http://schemas.openxmlformats.org/officeDocument/2006/relationships/slideLayout" Target="../slideLayouts/slideLayout104.xml"/><Relationship Id="rId125" Type="http://schemas.openxmlformats.org/officeDocument/2006/relationships/slideLayout" Target="../slideLayouts/slideLayout125.xml"/><Relationship Id="rId146" Type="http://schemas.openxmlformats.org/officeDocument/2006/relationships/slideLayout" Target="../slideLayouts/slideLayout146.xml"/><Relationship Id="rId167" Type="http://schemas.openxmlformats.org/officeDocument/2006/relationships/slideLayout" Target="../slideLayouts/slideLayout167.xml"/><Relationship Id="rId188" Type="http://schemas.openxmlformats.org/officeDocument/2006/relationships/slideLayout" Target="../slideLayouts/slideLayout188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/Relationships>
</file>

<file path=ppt/slideMasters/_rels/slideMaster2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323.xml"/><Relationship Id="rId21" Type="http://schemas.openxmlformats.org/officeDocument/2006/relationships/slideLayout" Target="../slideLayouts/slideLayout227.xml"/><Relationship Id="rId42" Type="http://schemas.openxmlformats.org/officeDocument/2006/relationships/slideLayout" Target="../slideLayouts/slideLayout248.xml"/><Relationship Id="rId63" Type="http://schemas.openxmlformats.org/officeDocument/2006/relationships/slideLayout" Target="../slideLayouts/slideLayout269.xml"/><Relationship Id="rId84" Type="http://schemas.openxmlformats.org/officeDocument/2006/relationships/slideLayout" Target="../slideLayouts/slideLayout290.xml"/><Relationship Id="rId138" Type="http://schemas.openxmlformats.org/officeDocument/2006/relationships/slideLayout" Target="../slideLayouts/slideLayout344.xml"/><Relationship Id="rId159" Type="http://schemas.openxmlformats.org/officeDocument/2006/relationships/slideLayout" Target="../slideLayouts/slideLayout365.xml"/><Relationship Id="rId107" Type="http://schemas.openxmlformats.org/officeDocument/2006/relationships/slideLayout" Target="../slideLayouts/slideLayout313.xml"/><Relationship Id="rId11" Type="http://schemas.openxmlformats.org/officeDocument/2006/relationships/slideLayout" Target="../slideLayouts/slideLayout217.xml"/><Relationship Id="rId32" Type="http://schemas.openxmlformats.org/officeDocument/2006/relationships/slideLayout" Target="../slideLayouts/slideLayout238.xml"/><Relationship Id="rId53" Type="http://schemas.openxmlformats.org/officeDocument/2006/relationships/slideLayout" Target="../slideLayouts/slideLayout259.xml"/><Relationship Id="rId74" Type="http://schemas.openxmlformats.org/officeDocument/2006/relationships/slideLayout" Target="../slideLayouts/slideLayout280.xml"/><Relationship Id="rId128" Type="http://schemas.openxmlformats.org/officeDocument/2006/relationships/slideLayout" Target="../slideLayouts/slideLayout334.xml"/><Relationship Id="rId149" Type="http://schemas.openxmlformats.org/officeDocument/2006/relationships/slideLayout" Target="../slideLayouts/slideLayout355.xml"/><Relationship Id="rId5" Type="http://schemas.openxmlformats.org/officeDocument/2006/relationships/slideLayout" Target="../slideLayouts/slideLayout211.xml"/><Relationship Id="rId95" Type="http://schemas.openxmlformats.org/officeDocument/2006/relationships/slideLayout" Target="../slideLayouts/slideLayout301.xml"/><Relationship Id="rId160" Type="http://schemas.openxmlformats.org/officeDocument/2006/relationships/slideLayout" Target="../slideLayouts/slideLayout366.xml"/><Relationship Id="rId22" Type="http://schemas.openxmlformats.org/officeDocument/2006/relationships/slideLayout" Target="../slideLayouts/slideLayout228.xml"/><Relationship Id="rId43" Type="http://schemas.openxmlformats.org/officeDocument/2006/relationships/slideLayout" Target="../slideLayouts/slideLayout249.xml"/><Relationship Id="rId64" Type="http://schemas.openxmlformats.org/officeDocument/2006/relationships/slideLayout" Target="../slideLayouts/slideLayout270.xml"/><Relationship Id="rId118" Type="http://schemas.openxmlformats.org/officeDocument/2006/relationships/slideLayout" Target="../slideLayouts/slideLayout324.xml"/><Relationship Id="rId139" Type="http://schemas.openxmlformats.org/officeDocument/2006/relationships/slideLayout" Target="../slideLayouts/slideLayout345.xml"/><Relationship Id="rId85" Type="http://schemas.openxmlformats.org/officeDocument/2006/relationships/slideLayout" Target="../slideLayouts/slideLayout291.xml"/><Relationship Id="rId150" Type="http://schemas.openxmlformats.org/officeDocument/2006/relationships/slideLayout" Target="../slideLayouts/slideLayout356.xml"/><Relationship Id="rId12" Type="http://schemas.openxmlformats.org/officeDocument/2006/relationships/slideLayout" Target="../slideLayouts/slideLayout218.xml"/><Relationship Id="rId17" Type="http://schemas.openxmlformats.org/officeDocument/2006/relationships/slideLayout" Target="../slideLayouts/slideLayout223.xml"/><Relationship Id="rId33" Type="http://schemas.openxmlformats.org/officeDocument/2006/relationships/slideLayout" Target="../slideLayouts/slideLayout239.xml"/><Relationship Id="rId38" Type="http://schemas.openxmlformats.org/officeDocument/2006/relationships/slideLayout" Target="../slideLayouts/slideLayout244.xml"/><Relationship Id="rId59" Type="http://schemas.openxmlformats.org/officeDocument/2006/relationships/slideLayout" Target="../slideLayouts/slideLayout265.xml"/><Relationship Id="rId103" Type="http://schemas.openxmlformats.org/officeDocument/2006/relationships/slideLayout" Target="../slideLayouts/slideLayout309.xml"/><Relationship Id="rId108" Type="http://schemas.openxmlformats.org/officeDocument/2006/relationships/slideLayout" Target="../slideLayouts/slideLayout314.xml"/><Relationship Id="rId124" Type="http://schemas.openxmlformats.org/officeDocument/2006/relationships/slideLayout" Target="../slideLayouts/slideLayout330.xml"/><Relationship Id="rId129" Type="http://schemas.openxmlformats.org/officeDocument/2006/relationships/slideLayout" Target="../slideLayouts/slideLayout335.xml"/><Relationship Id="rId54" Type="http://schemas.openxmlformats.org/officeDocument/2006/relationships/slideLayout" Target="../slideLayouts/slideLayout260.xml"/><Relationship Id="rId70" Type="http://schemas.openxmlformats.org/officeDocument/2006/relationships/slideLayout" Target="../slideLayouts/slideLayout276.xml"/><Relationship Id="rId75" Type="http://schemas.openxmlformats.org/officeDocument/2006/relationships/slideLayout" Target="../slideLayouts/slideLayout281.xml"/><Relationship Id="rId91" Type="http://schemas.openxmlformats.org/officeDocument/2006/relationships/slideLayout" Target="../slideLayouts/slideLayout297.xml"/><Relationship Id="rId96" Type="http://schemas.openxmlformats.org/officeDocument/2006/relationships/slideLayout" Target="../slideLayouts/slideLayout302.xml"/><Relationship Id="rId140" Type="http://schemas.openxmlformats.org/officeDocument/2006/relationships/slideLayout" Target="../slideLayouts/slideLayout346.xml"/><Relationship Id="rId145" Type="http://schemas.openxmlformats.org/officeDocument/2006/relationships/slideLayout" Target="../slideLayouts/slideLayout351.xml"/><Relationship Id="rId161" Type="http://schemas.openxmlformats.org/officeDocument/2006/relationships/slideLayout" Target="../slideLayouts/slideLayout367.xml"/><Relationship Id="rId166" Type="http://schemas.openxmlformats.org/officeDocument/2006/relationships/slideLayout" Target="../slideLayouts/slideLayout372.xml"/><Relationship Id="rId1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12.xml"/><Relationship Id="rId23" Type="http://schemas.openxmlformats.org/officeDocument/2006/relationships/slideLayout" Target="../slideLayouts/slideLayout229.xml"/><Relationship Id="rId28" Type="http://schemas.openxmlformats.org/officeDocument/2006/relationships/slideLayout" Target="../slideLayouts/slideLayout234.xml"/><Relationship Id="rId49" Type="http://schemas.openxmlformats.org/officeDocument/2006/relationships/slideLayout" Target="../slideLayouts/slideLayout255.xml"/><Relationship Id="rId114" Type="http://schemas.openxmlformats.org/officeDocument/2006/relationships/slideLayout" Target="../slideLayouts/slideLayout320.xml"/><Relationship Id="rId119" Type="http://schemas.openxmlformats.org/officeDocument/2006/relationships/slideLayout" Target="../slideLayouts/slideLayout325.xml"/><Relationship Id="rId44" Type="http://schemas.openxmlformats.org/officeDocument/2006/relationships/slideLayout" Target="../slideLayouts/slideLayout250.xml"/><Relationship Id="rId60" Type="http://schemas.openxmlformats.org/officeDocument/2006/relationships/slideLayout" Target="../slideLayouts/slideLayout266.xml"/><Relationship Id="rId65" Type="http://schemas.openxmlformats.org/officeDocument/2006/relationships/slideLayout" Target="../slideLayouts/slideLayout271.xml"/><Relationship Id="rId81" Type="http://schemas.openxmlformats.org/officeDocument/2006/relationships/slideLayout" Target="../slideLayouts/slideLayout287.xml"/><Relationship Id="rId86" Type="http://schemas.openxmlformats.org/officeDocument/2006/relationships/slideLayout" Target="../slideLayouts/slideLayout292.xml"/><Relationship Id="rId130" Type="http://schemas.openxmlformats.org/officeDocument/2006/relationships/slideLayout" Target="../slideLayouts/slideLayout336.xml"/><Relationship Id="rId135" Type="http://schemas.openxmlformats.org/officeDocument/2006/relationships/slideLayout" Target="../slideLayouts/slideLayout341.xml"/><Relationship Id="rId151" Type="http://schemas.openxmlformats.org/officeDocument/2006/relationships/slideLayout" Target="../slideLayouts/slideLayout357.xml"/><Relationship Id="rId156" Type="http://schemas.openxmlformats.org/officeDocument/2006/relationships/slideLayout" Target="../slideLayouts/slideLayout362.xml"/><Relationship Id="rId13" Type="http://schemas.openxmlformats.org/officeDocument/2006/relationships/slideLayout" Target="../slideLayouts/slideLayout219.xml"/><Relationship Id="rId18" Type="http://schemas.openxmlformats.org/officeDocument/2006/relationships/slideLayout" Target="../slideLayouts/slideLayout224.xml"/><Relationship Id="rId39" Type="http://schemas.openxmlformats.org/officeDocument/2006/relationships/slideLayout" Target="../slideLayouts/slideLayout245.xml"/><Relationship Id="rId109" Type="http://schemas.openxmlformats.org/officeDocument/2006/relationships/slideLayout" Target="../slideLayouts/slideLayout315.xml"/><Relationship Id="rId34" Type="http://schemas.openxmlformats.org/officeDocument/2006/relationships/slideLayout" Target="../slideLayouts/slideLayout240.xml"/><Relationship Id="rId50" Type="http://schemas.openxmlformats.org/officeDocument/2006/relationships/slideLayout" Target="../slideLayouts/slideLayout256.xml"/><Relationship Id="rId55" Type="http://schemas.openxmlformats.org/officeDocument/2006/relationships/slideLayout" Target="../slideLayouts/slideLayout261.xml"/><Relationship Id="rId76" Type="http://schemas.openxmlformats.org/officeDocument/2006/relationships/slideLayout" Target="../slideLayouts/slideLayout282.xml"/><Relationship Id="rId97" Type="http://schemas.openxmlformats.org/officeDocument/2006/relationships/slideLayout" Target="../slideLayouts/slideLayout303.xml"/><Relationship Id="rId104" Type="http://schemas.openxmlformats.org/officeDocument/2006/relationships/slideLayout" Target="../slideLayouts/slideLayout310.xml"/><Relationship Id="rId120" Type="http://schemas.openxmlformats.org/officeDocument/2006/relationships/slideLayout" Target="../slideLayouts/slideLayout326.xml"/><Relationship Id="rId125" Type="http://schemas.openxmlformats.org/officeDocument/2006/relationships/slideLayout" Target="../slideLayouts/slideLayout331.xml"/><Relationship Id="rId141" Type="http://schemas.openxmlformats.org/officeDocument/2006/relationships/slideLayout" Target="../slideLayouts/slideLayout347.xml"/><Relationship Id="rId146" Type="http://schemas.openxmlformats.org/officeDocument/2006/relationships/slideLayout" Target="../slideLayouts/slideLayout352.xml"/><Relationship Id="rId167" Type="http://schemas.openxmlformats.org/officeDocument/2006/relationships/slideLayout" Target="../slideLayouts/slideLayout373.xml"/><Relationship Id="rId7" Type="http://schemas.openxmlformats.org/officeDocument/2006/relationships/slideLayout" Target="../slideLayouts/slideLayout213.xml"/><Relationship Id="rId71" Type="http://schemas.openxmlformats.org/officeDocument/2006/relationships/slideLayout" Target="../slideLayouts/slideLayout277.xml"/><Relationship Id="rId92" Type="http://schemas.openxmlformats.org/officeDocument/2006/relationships/slideLayout" Target="../slideLayouts/slideLayout298.xml"/><Relationship Id="rId162" Type="http://schemas.openxmlformats.org/officeDocument/2006/relationships/slideLayout" Target="../slideLayouts/slideLayout368.xml"/><Relationship Id="rId2" Type="http://schemas.openxmlformats.org/officeDocument/2006/relationships/slideLayout" Target="../slideLayouts/slideLayout208.xml"/><Relationship Id="rId29" Type="http://schemas.openxmlformats.org/officeDocument/2006/relationships/slideLayout" Target="../slideLayouts/slideLayout235.xml"/><Relationship Id="rId24" Type="http://schemas.openxmlformats.org/officeDocument/2006/relationships/slideLayout" Target="../slideLayouts/slideLayout230.xml"/><Relationship Id="rId40" Type="http://schemas.openxmlformats.org/officeDocument/2006/relationships/slideLayout" Target="../slideLayouts/slideLayout246.xml"/><Relationship Id="rId45" Type="http://schemas.openxmlformats.org/officeDocument/2006/relationships/slideLayout" Target="../slideLayouts/slideLayout251.xml"/><Relationship Id="rId66" Type="http://schemas.openxmlformats.org/officeDocument/2006/relationships/slideLayout" Target="../slideLayouts/slideLayout272.xml"/><Relationship Id="rId87" Type="http://schemas.openxmlformats.org/officeDocument/2006/relationships/slideLayout" Target="../slideLayouts/slideLayout293.xml"/><Relationship Id="rId110" Type="http://schemas.openxmlformats.org/officeDocument/2006/relationships/slideLayout" Target="../slideLayouts/slideLayout316.xml"/><Relationship Id="rId115" Type="http://schemas.openxmlformats.org/officeDocument/2006/relationships/slideLayout" Target="../slideLayouts/slideLayout321.xml"/><Relationship Id="rId131" Type="http://schemas.openxmlformats.org/officeDocument/2006/relationships/slideLayout" Target="../slideLayouts/slideLayout337.xml"/><Relationship Id="rId136" Type="http://schemas.openxmlformats.org/officeDocument/2006/relationships/slideLayout" Target="../slideLayouts/slideLayout342.xml"/><Relationship Id="rId157" Type="http://schemas.openxmlformats.org/officeDocument/2006/relationships/slideLayout" Target="../slideLayouts/slideLayout363.xml"/><Relationship Id="rId61" Type="http://schemas.openxmlformats.org/officeDocument/2006/relationships/slideLayout" Target="../slideLayouts/slideLayout267.xml"/><Relationship Id="rId82" Type="http://schemas.openxmlformats.org/officeDocument/2006/relationships/slideLayout" Target="../slideLayouts/slideLayout288.xml"/><Relationship Id="rId152" Type="http://schemas.openxmlformats.org/officeDocument/2006/relationships/slideLayout" Target="../slideLayouts/slideLayout358.xml"/><Relationship Id="rId19" Type="http://schemas.openxmlformats.org/officeDocument/2006/relationships/slideLayout" Target="../slideLayouts/slideLayout225.xml"/><Relationship Id="rId14" Type="http://schemas.openxmlformats.org/officeDocument/2006/relationships/slideLayout" Target="../slideLayouts/slideLayout220.xml"/><Relationship Id="rId30" Type="http://schemas.openxmlformats.org/officeDocument/2006/relationships/slideLayout" Target="../slideLayouts/slideLayout236.xml"/><Relationship Id="rId35" Type="http://schemas.openxmlformats.org/officeDocument/2006/relationships/slideLayout" Target="../slideLayouts/slideLayout241.xml"/><Relationship Id="rId56" Type="http://schemas.openxmlformats.org/officeDocument/2006/relationships/slideLayout" Target="../slideLayouts/slideLayout262.xml"/><Relationship Id="rId77" Type="http://schemas.openxmlformats.org/officeDocument/2006/relationships/slideLayout" Target="../slideLayouts/slideLayout283.xml"/><Relationship Id="rId100" Type="http://schemas.openxmlformats.org/officeDocument/2006/relationships/slideLayout" Target="../slideLayouts/slideLayout306.xml"/><Relationship Id="rId105" Type="http://schemas.openxmlformats.org/officeDocument/2006/relationships/slideLayout" Target="../slideLayouts/slideLayout311.xml"/><Relationship Id="rId126" Type="http://schemas.openxmlformats.org/officeDocument/2006/relationships/slideLayout" Target="../slideLayouts/slideLayout332.xml"/><Relationship Id="rId147" Type="http://schemas.openxmlformats.org/officeDocument/2006/relationships/slideLayout" Target="../slideLayouts/slideLayout353.xml"/><Relationship Id="rId168" Type="http://schemas.openxmlformats.org/officeDocument/2006/relationships/theme" Target="../theme/theme2.xml"/><Relationship Id="rId8" Type="http://schemas.openxmlformats.org/officeDocument/2006/relationships/slideLayout" Target="../slideLayouts/slideLayout214.xml"/><Relationship Id="rId51" Type="http://schemas.openxmlformats.org/officeDocument/2006/relationships/slideLayout" Target="../slideLayouts/slideLayout257.xml"/><Relationship Id="rId72" Type="http://schemas.openxmlformats.org/officeDocument/2006/relationships/slideLayout" Target="../slideLayouts/slideLayout278.xml"/><Relationship Id="rId93" Type="http://schemas.openxmlformats.org/officeDocument/2006/relationships/slideLayout" Target="../slideLayouts/slideLayout299.xml"/><Relationship Id="rId98" Type="http://schemas.openxmlformats.org/officeDocument/2006/relationships/slideLayout" Target="../slideLayouts/slideLayout304.xml"/><Relationship Id="rId121" Type="http://schemas.openxmlformats.org/officeDocument/2006/relationships/slideLayout" Target="../slideLayouts/slideLayout327.xml"/><Relationship Id="rId142" Type="http://schemas.openxmlformats.org/officeDocument/2006/relationships/slideLayout" Target="../slideLayouts/slideLayout348.xml"/><Relationship Id="rId163" Type="http://schemas.openxmlformats.org/officeDocument/2006/relationships/slideLayout" Target="../slideLayouts/slideLayout369.xml"/><Relationship Id="rId3" Type="http://schemas.openxmlformats.org/officeDocument/2006/relationships/slideLayout" Target="../slideLayouts/slideLayout209.xml"/><Relationship Id="rId25" Type="http://schemas.openxmlformats.org/officeDocument/2006/relationships/slideLayout" Target="../slideLayouts/slideLayout231.xml"/><Relationship Id="rId46" Type="http://schemas.openxmlformats.org/officeDocument/2006/relationships/slideLayout" Target="../slideLayouts/slideLayout252.xml"/><Relationship Id="rId67" Type="http://schemas.openxmlformats.org/officeDocument/2006/relationships/slideLayout" Target="../slideLayouts/slideLayout273.xml"/><Relationship Id="rId116" Type="http://schemas.openxmlformats.org/officeDocument/2006/relationships/slideLayout" Target="../slideLayouts/slideLayout322.xml"/><Relationship Id="rId137" Type="http://schemas.openxmlformats.org/officeDocument/2006/relationships/slideLayout" Target="../slideLayouts/slideLayout343.xml"/><Relationship Id="rId158" Type="http://schemas.openxmlformats.org/officeDocument/2006/relationships/slideLayout" Target="../slideLayouts/slideLayout364.xml"/><Relationship Id="rId20" Type="http://schemas.openxmlformats.org/officeDocument/2006/relationships/slideLayout" Target="../slideLayouts/slideLayout226.xml"/><Relationship Id="rId41" Type="http://schemas.openxmlformats.org/officeDocument/2006/relationships/slideLayout" Target="../slideLayouts/slideLayout247.xml"/><Relationship Id="rId62" Type="http://schemas.openxmlformats.org/officeDocument/2006/relationships/slideLayout" Target="../slideLayouts/slideLayout268.xml"/><Relationship Id="rId83" Type="http://schemas.openxmlformats.org/officeDocument/2006/relationships/slideLayout" Target="../slideLayouts/slideLayout289.xml"/><Relationship Id="rId88" Type="http://schemas.openxmlformats.org/officeDocument/2006/relationships/slideLayout" Target="../slideLayouts/slideLayout294.xml"/><Relationship Id="rId111" Type="http://schemas.openxmlformats.org/officeDocument/2006/relationships/slideLayout" Target="../slideLayouts/slideLayout317.xml"/><Relationship Id="rId132" Type="http://schemas.openxmlformats.org/officeDocument/2006/relationships/slideLayout" Target="../slideLayouts/slideLayout338.xml"/><Relationship Id="rId153" Type="http://schemas.openxmlformats.org/officeDocument/2006/relationships/slideLayout" Target="../slideLayouts/slideLayout359.xml"/><Relationship Id="rId15" Type="http://schemas.openxmlformats.org/officeDocument/2006/relationships/slideLayout" Target="../slideLayouts/slideLayout221.xml"/><Relationship Id="rId36" Type="http://schemas.openxmlformats.org/officeDocument/2006/relationships/slideLayout" Target="../slideLayouts/slideLayout242.xml"/><Relationship Id="rId57" Type="http://schemas.openxmlformats.org/officeDocument/2006/relationships/slideLayout" Target="../slideLayouts/slideLayout263.xml"/><Relationship Id="rId106" Type="http://schemas.openxmlformats.org/officeDocument/2006/relationships/slideLayout" Target="../slideLayouts/slideLayout312.xml"/><Relationship Id="rId127" Type="http://schemas.openxmlformats.org/officeDocument/2006/relationships/slideLayout" Target="../slideLayouts/slideLayout333.xml"/><Relationship Id="rId10" Type="http://schemas.openxmlformats.org/officeDocument/2006/relationships/slideLayout" Target="../slideLayouts/slideLayout216.xml"/><Relationship Id="rId31" Type="http://schemas.openxmlformats.org/officeDocument/2006/relationships/slideLayout" Target="../slideLayouts/slideLayout237.xml"/><Relationship Id="rId52" Type="http://schemas.openxmlformats.org/officeDocument/2006/relationships/slideLayout" Target="../slideLayouts/slideLayout258.xml"/><Relationship Id="rId73" Type="http://schemas.openxmlformats.org/officeDocument/2006/relationships/slideLayout" Target="../slideLayouts/slideLayout279.xml"/><Relationship Id="rId78" Type="http://schemas.openxmlformats.org/officeDocument/2006/relationships/slideLayout" Target="../slideLayouts/slideLayout284.xml"/><Relationship Id="rId94" Type="http://schemas.openxmlformats.org/officeDocument/2006/relationships/slideLayout" Target="../slideLayouts/slideLayout300.xml"/><Relationship Id="rId99" Type="http://schemas.openxmlformats.org/officeDocument/2006/relationships/slideLayout" Target="../slideLayouts/slideLayout305.xml"/><Relationship Id="rId101" Type="http://schemas.openxmlformats.org/officeDocument/2006/relationships/slideLayout" Target="../slideLayouts/slideLayout307.xml"/><Relationship Id="rId122" Type="http://schemas.openxmlformats.org/officeDocument/2006/relationships/slideLayout" Target="../slideLayouts/slideLayout328.xml"/><Relationship Id="rId143" Type="http://schemas.openxmlformats.org/officeDocument/2006/relationships/slideLayout" Target="../slideLayouts/slideLayout349.xml"/><Relationship Id="rId148" Type="http://schemas.openxmlformats.org/officeDocument/2006/relationships/slideLayout" Target="../slideLayouts/slideLayout354.xml"/><Relationship Id="rId164" Type="http://schemas.openxmlformats.org/officeDocument/2006/relationships/slideLayout" Target="../slideLayouts/slideLayout370.xml"/><Relationship Id="rId4" Type="http://schemas.openxmlformats.org/officeDocument/2006/relationships/slideLayout" Target="../slideLayouts/slideLayout210.xml"/><Relationship Id="rId9" Type="http://schemas.openxmlformats.org/officeDocument/2006/relationships/slideLayout" Target="../slideLayouts/slideLayout215.xml"/><Relationship Id="rId26" Type="http://schemas.openxmlformats.org/officeDocument/2006/relationships/slideLayout" Target="../slideLayouts/slideLayout232.xml"/><Relationship Id="rId47" Type="http://schemas.openxmlformats.org/officeDocument/2006/relationships/slideLayout" Target="../slideLayouts/slideLayout253.xml"/><Relationship Id="rId68" Type="http://schemas.openxmlformats.org/officeDocument/2006/relationships/slideLayout" Target="../slideLayouts/slideLayout274.xml"/><Relationship Id="rId89" Type="http://schemas.openxmlformats.org/officeDocument/2006/relationships/slideLayout" Target="../slideLayouts/slideLayout295.xml"/><Relationship Id="rId112" Type="http://schemas.openxmlformats.org/officeDocument/2006/relationships/slideLayout" Target="../slideLayouts/slideLayout318.xml"/><Relationship Id="rId133" Type="http://schemas.openxmlformats.org/officeDocument/2006/relationships/slideLayout" Target="../slideLayouts/slideLayout339.xml"/><Relationship Id="rId154" Type="http://schemas.openxmlformats.org/officeDocument/2006/relationships/slideLayout" Target="../slideLayouts/slideLayout360.xml"/><Relationship Id="rId16" Type="http://schemas.openxmlformats.org/officeDocument/2006/relationships/slideLayout" Target="../slideLayouts/slideLayout222.xml"/><Relationship Id="rId37" Type="http://schemas.openxmlformats.org/officeDocument/2006/relationships/slideLayout" Target="../slideLayouts/slideLayout243.xml"/><Relationship Id="rId58" Type="http://schemas.openxmlformats.org/officeDocument/2006/relationships/slideLayout" Target="../slideLayouts/slideLayout264.xml"/><Relationship Id="rId79" Type="http://schemas.openxmlformats.org/officeDocument/2006/relationships/slideLayout" Target="../slideLayouts/slideLayout285.xml"/><Relationship Id="rId102" Type="http://schemas.openxmlformats.org/officeDocument/2006/relationships/slideLayout" Target="../slideLayouts/slideLayout308.xml"/><Relationship Id="rId123" Type="http://schemas.openxmlformats.org/officeDocument/2006/relationships/slideLayout" Target="../slideLayouts/slideLayout329.xml"/><Relationship Id="rId144" Type="http://schemas.openxmlformats.org/officeDocument/2006/relationships/slideLayout" Target="../slideLayouts/slideLayout350.xml"/><Relationship Id="rId90" Type="http://schemas.openxmlformats.org/officeDocument/2006/relationships/slideLayout" Target="../slideLayouts/slideLayout296.xml"/><Relationship Id="rId165" Type="http://schemas.openxmlformats.org/officeDocument/2006/relationships/slideLayout" Target="../slideLayouts/slideLayout371.xml"/><Relationship Id="rId27" Type="http://schemas.openxmlformats.org/officeDocument/2006/relationships/slideLayout" Target="../slideLayouts/slideLayout233.xml"/><Relationship Id="rId48" Type="http://schemas.openxmlformats.org/officeDocument/2006/relationships/slideLayout" Target="../slideLayouts/slideLayout254.xml"/><Relationship Id="rId69" Type="http://schemas.openxmlformats.org/officeDocument/2006/relationships/slideLayout" Target="../slideLayouts/slideLayout275.xml"/><Relationship Id="rId113" Type="http://schemas.openxmlformats.org/officeDocument/2006/relationships/slideLayout" Target="../slideLayouts/slideLayout319.xml"/><Relationship Id="rId134" Type="http://schemas.openxmlformats.org/officeDocument/2006/relationships/slideLayout" Target="../slideLayouts/slideLayout340.xml"/><Relationship Id="rId80" Type="http://schemas.openxmlformats.org/officeDocument/2006/relationships/slideLayout" Target="../slideLayouts/slideLayout286.xml"/><Relationship Id="rId155" Type="http://schemas.openxmlformats.org/officeDocument/2006/relationships/slideLayout" Target="../slideLayouts/slideLayout36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1.xml"/><Relationship Id="rId13" Type="http://schemas.openxmlformats.org/officeDocument/2006/relationships/slideLayout" Target="../slideLayouts/slideLayout386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6.xml"/><Relationship Id="rId7" Type="http://schemas.openxmlformats.org/officeDocument/2006/relationships/slideLayout" Target="../slideLayouts/slideLayout380.xml"/><Relationship Id="rId12" Type="http://schemas.openxmlformats.org/officeDocument/2006/relationships/slideLayout" Target="../slideLayouts/slideLayout385.xml"/><Relationship Id="rId17" Type="http://schemas.openxmlformats.org/officeDocument/2006/relationships/slideLayout" Target="../slideLayouts/slideLayout390.xml"/><Relationship Id="rId2" Type="http://schemas.openxmlformats.org/officeDocument/2006/relationships/slideLayout" Target="../slideLayouts/slideLayout375.xml"/><Relationship Id="rId16" Type="http://schemas.openxmlformats.org/officeDocument/2006/relationships/slideLayout" Target="../slideLayouts/slideLayout389.xml"/><Relationship Id="rId1" Type="http://schemas.openxmlformats.org/officeDocument/2006/relationships/slideLayout" Target="../slideLayouts/slideLayout374.xml"/><Relationship Id="rId6" Type="http://schemas.openxmlformats.org/officeDocument/2006/relationships/slideLayout" Target="../slideLayouts/slideLayout379.xml"/><Relationship Id="rId11" Type="http://schemas.openxmlformats.org/officeDocument/2006/relationships/slideLayout" Target="../slideLayouts/slideLayout384.xml"/><Relationship Id="rId5" Type="http://schemas.openxmlformats.org/officeDocument/2006/relationships/slideLayout" Target="../slideLayouts/slideLayout378.xml"/><Relationship Id="rId15" Type="http://schemas.openxmlformats.org/officeDocument/2006/relationships/slideLayout" Target="../slideLayouts/slideLayout388.xml"/><Relationship Id="rId10" Type="http://schemas.openxmlformats.org/officeDocument/2006/relationships/slideLayout" Target="../slideLayouts/slideLayout383.xml"/><Relationship Id="rId4" Type="http://schemas.openxmlformats.org/officeDocument/2006/relationships/slideLayout" Target="../slideLayouts/slideLayout377.xml"/><Relationship Id="rId9" Type="http://schemas.openxmlformats.org/officeDocument/2006/relationships/slideLayout" Target="../slideLayouts/slideLayout382.xml"/><Relationship Id="rId14" Type="http://schemas.openxmlformats.org/officeDocument/2006/relationships/slideLayout" Target="../slideLayouts/slideLayout38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CF7288-4510-47A2-B594-5FE37F005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E5CCB2-BBA2-4BB4-AB98-653D5D236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D1D97-5D8C-450C-AB78-F1D3CE4F1C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  <a:latin typeface="Open Sans Light" panose="020B0306030504020204" pitchFamily="34" charset="0"/>
              </a:defRPr>
            </a:lvl1pPr>
          </a:lstStyle>
          <a:p>
            <a:fld id="{46FABF4B-A848-4A5E-9F12-88F3AAB35998}" type="datetimeFigureOut">
              <a:rPr lang="id-ID" smtClean="0"/>
              <a:pPr/>
              <a:t>16/08/23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EE192-CF73-4723-B01A-46AA5BADAE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/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4D750-CA0F-4F84-A1E9-6BC6D774A7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Open Sans Light" panose="020B0306030504020204" pitchFamily="34" charset="0"/>
              </a:defRPr>
            </a:lvl1pPr>
          </a:lstStyle>
          <a:p>
            <a:fld id="{C4DAA5EE-80FD-4588-BAF2-E7D6E681434A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43307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915" r:id="rId2"/>
    <p:sldLayoutId id="2147484000" r:id="rId3"/>
    <p:sldLayoutId id="2147484001" r:id="rId4"/>
    <p:sldLayoutId id="2147483950" r:id="rId5"/>
    <p:sldLayoutId id="2147483951" r:id="rId6"/>
    <p:sldLayoutId id="2147483946" r:id="rId7"/>
    <p:sldLayoutId id="2147483947" r:id="rId8"/>
    <p:sldLayoutId id="2147483938" r:id="rId9"/>
    <p:sldLayoutId id="2147483940" r:id="rId10"/>
    <p:sldLayoutId id="2147483942" r:id="rId11"/>
    <p:sldLayoutId id="2147483944" r:id="rId12"/>
    <p:sldLayoutId id="2147483925" r:id="rId13"/>
    <p:sldLayoutId id="2147483926" r:id="rId14"/>
    <p:sldLayoutId id="2147483917" r:id="rId15"/>
    <p:sldLayoutId id="2147483918" r:id="rId16"/>
    <p:sldLayoutId id="2147483893" r:id="rId17"/>
    <p:sldLayoutId id="2147483894" r:id="rId18"/>
    <p:sldLayoutId id="2147483895" r:id="rId19"/>
    <p:sldLayoutId id="2147483890" r:id="rId20"/>
    <p:sldLayoutId id="2147483916" r:id="rId21"/>
    <p:sldLayoutId id="2147483903" r:id="rId22"/>
    <p:sldLayoutId id="2147483904" r:id="rId23"/>
    <p:sldLayoutId id="2147483905" r:id="rId24"/>
    <p:sldLayoutId id="2147483896" r:id="rId25"/>
    <p:sldLayoutId id="2147483911" r:id="rId26"/>
    <p:sldLayoutId id="2147483912" r:id="rId27"/>
    <p:sldLayoutId id="2147483913" r:id="rId28"/>
    <p:sldLayoutId id="2147483914" r:id="rId29"/>
    <p:sldLayoutId id="2147483897" r:id="rId30"/>
    <p:sldLayoutId id="2147483899" r:id="rId31"/>
    <p:sldLayoutId id="2147483906" r:id="rId32"/>
    <p:sldLayoutId id="2147483907" r:id="rId33"/>
    <p:sldLayoutId id="2147483908" r:id="rId34"/>
    <p:sldLayoutId id="2147483909" r:id="rId35"/>
    <p:sldLayoutId id="2147483910" r:id="rId36"/>
    <p:sldLayoutId id="2147483900" r:id="rId37"/>
    <p:sldLayoutId id="2147483898" r:id="rId38"/>
    <p:sldLayoutId id="2147483901" r:id="rId39"/>
    <p:sldLayoutId id="2147483902" r:id="rId40"/>
    <p:sldLayoutId id="2147483891" r:id="rId41"/>
    <p:sldLayoutId id="2147483892" r:id="rId42"/>
    <p:sldLayoutId id="2147483752" r:id="rId43"/>
    <p:sldLayoutId id="2147483753" r:id="rId44"/>
    <p:sldLayoutId id="2147483756" r:id="rId45"/>
    <p:sldLayoutId id="2147483754" r:id="rId46"/>
    <p:sldLayoutId id="2147483755" r:id="rId47"/>
    <p:sldLayoutId id="2147483764" r:id="rId48"/>
    <p:sldLayoutId id="2147483765" r:id="rId49"/>
    <p:sldLayoutId id="2147483766" r:id="rId50"/>
    <p:sldLayoutId id="2147483767" r:id="rId51"/>
    <p:sldLayoutId id="2147483958" r:id="rId52"/>
    <p:sldLayoutId id="2147483962" r:id="rId53"/>
    <p:sldLayoutId id="2147483959" r:id="rId54"/>
    <p:sldLayoutId id="2147483963" r:id="rId55"/>
    <p:sldLayoutId id="2147483960" r:id="rId56"/>
    <p:sldLayoutId id="2147483965" r:id="rId57"/>
    <p:sldLayoutId id="2147483961" r:id="rId58"/>
    <p:sldLayoutId id="2147483964" r:id="rId59"/>
    <p:sldLayoutId id="2147483966" r:id="rId60"/>
    <p:sldLayoutId id="2147483967" r:id="rId61"/>
    <p:sldLayoutId id="2147483968" r:id="rId62"/>
    <p:sldLayoutId id="2147483969" r:id="rId63"/>
    <p:sldLayoutId id="2147483971" r:id="rId64"/>
    <p:sldLayoutId id="2147483970" r:id="rId65"/>
    <p:sldLayoutId id="2147483972" r:id="rId66"/>
    <p:sldLayoutId id="2147483973" r:id="rId67"/>
    <p:sldLayoutId id="2147483974" r:id="rId68"/>
    <p:sldLayoutId id="2147483975" r:id="rId69"/>
    <p:sldLayoutId id="2147483796" r:id="rId70"/>
    <p:sldLayoutId id="2147483797" r:id="rId71"/>
    <p:sldLayoutId id="2147483798" r:id="rId72"/>
    <p:sldLayoutId id="2147483799" r:id="rId73"/>
    <p:sldLayoutId id="2147483800" r:id="rId74"/>
    <p:sldLayoutId id="2147483801" r:id="rId75"/>
    <p:sldLayoutId id="2147483802" r:id="rId76"/>
    <p:sldLayoutId id="2147483803" r:id="rId77"/>
    <p:sldLayoutId id="2147483804" r:id="rId78"/>
    <p:sldLayoutId id="2147483805" r:id="rId79"/>
    <p:sldLayoutId id="2147483806" r:id="rId80"/>
    <p:sldLayoutId id="2147483807" r:id="rId81"/>
    <p:sldLayoutId id="2147483808" r:id="rId82"/>
    <p:sldLayoutId id="2147483809" r:id="rId83"/>
    <p:sldLayoutId id="2147483723" r:id="rId84"/>
    <p:sldLayoutId id="2147483724" r:id="rId85"/>
    <p:sldLayoutId id="2147483667" r:id="rId86"/>
    <p:sldLayoutId id="2147483707" r:id="rId87"/>
    <p:sldLayoutId id="2147483650" r:id="rId88"/>
    <p:sldLayoutId id="2147483876" r:id="rId89"/>
    <p:sldLayoutId id="2147483691" r:id="rId90"/>
    <p:sldLayoutId id="2147483692" r:id="rId91"/>
    <p:sldLayoutId id="2147483693" r:id="rId92"/>
    <p:sldLayoutId id="2147483694" r:id="rId93"/>
    <p:sldLayoutId id="2147483683" r:id="rId94"/>
    <p:sldLayoutId id="2147483684" r:id="rId95"/>
    <p:sldLayoutId id="2147483685" r:id="rId96"/>
    <p:sldLayoutId id="2147483686" r:id="rId97"/>
    <p:sldLayoutId id="2147483740" r:id="rId98"/>
    <p:sldLayoutId id="2147483741" r:id="rId99"/>
    <p:sldLayoutId id="2147483744" r:id="rId100"/>
    <p:sldLayoutId id="2147483745" r:id="rId101"/>
    <p:sldLayoutId id="2147483775" r:id="rId102"/>
    <p:sldLayoutId id="2147483776" r:id="rId103"/>
    <p:sldLayoutId id="2147483777" r:id="rId104"/>
    <p:sldLayoutId id="2147483778" r:id="rId105"/>
    <p:sldLayoutId id="2147483783" r:id="rId106"/>
    <p:sldLayoutId id="2147483784" r:id="rId107"/>
    <p:sldLayoutId id="2147483785" r:id="rId108"/>
    <p:sldLayoutId id="2147483786" r:id="rId109"/>
    <p:sldLayoutId id="2147483810" r:id="rId110"/>
    <p:sldLayoutId id="2147483811" r:id="rId111"/>
    <p:sldLayoutId id="2147483812" r:id="rId112"/>
    <p:sldLayoutId id="2147483813" r:id="rId113"/>
    <p:sldLayoutId id="2147483814" r:id="rId114"/>
    <p:sldLayoutId id="2147483816" r:id="rId115"/>
    <p:sldLayoutId id="2147483815" r:id="rId116"/>
    <p:sldLayoutId id="2147483817" r:id="rId117"/>
    <p:sldLayoutId id="2147483818" r:id="rId118"/>
    <p:sldLayoutId id="2147483819" r:id="rId119"/>
    <p:sldLayoutId id="2147483820" r:id="rId120"/>
    <p:sldLayoutId id="2147483821" r:id="rId121"/>
    <p:sldLayoutId id="2147483822" r:id="rId122"/>
    <p:sldLayoutId id="2147483823" r:id="rId123"/>
    <p:sldLayoutId id="2147483824" r:id="rId124"/>
    <p:sldLayoutId id="2147483825" r:id="rId125"/>
    <p:sldLayoutId id="2147483826" r:id="rId126"/>
    <p:sldLayoutId id="2147483827" r:id="rId127"/>
    <p:sldLayoutId id="2147483828" r:id="rId128"/>
    <p:sldLayoutId id="2147483829" r:id="rId129"/>
    <p:sldLayoutId id="2147483830" r:id="rId130"/>
    <p:sldLayoutId id="2147483831" r:id="rId131"/>
    <p:sldLayoutId id="2147483832" r:id="rId132"/>
    <p:sldLayoutId id="2147483833" r:id="rId133"/>
    <p:sldLayoutId id="2147483730" r:id="rId134"/>
    <p:sldLayoutId id="2147483736" r:id="rId135"/>
    <p:sldLayoutId id="2147483737" r:id="rId136"/>
    <p:sldLayoutId id="2147483681" r:id="rId137"/>
    <p:sldLayoutId id="2147483717" r:id="rId138"/>
    <p:sldLayoutId id="2147483718" r:id="rId139"/>
    <p:sldLayoutId id="2147483719" r:id="rId140"/>
    <p:sldLayoutId id="2147483699" r:id="rId141"/>
    <p:sldLayoutId id="2147483651" r:id="rId142"/>
    <p:sldLayoutId id="2147483653" r:id="rId143"/>
    <p:sldLayoutId id="2147484010" r:id="rId144"/>
    <p:sldLayoutId id="2147484011" r:id="rId145"/>
    <p:sldLayoutId id="2147484012" r:id="rId146"/>
    <p:sldLayoutId id="2147484013" r:id="rId147"/>
    <p:sldLayoutId id="2147484014" r:id="rId148"/>
    <p:sldLayoutId id="2147484015" r:id="rId149"/>
    <p:sldLayoutId id="2147484016" r:id="rId150"/>
    <p:sldLayoutId id="2147484017" r:id="rId151"/>
    <p:sldLayoutId id="2147484019" r:id="rId152"/>
    <p:sldLayoutId id="2147484020" r:id="rId153"/>
    <p:sldLayoutId id="2147484021" r:id="rId154"/>
    <p:sldLayoutId id="2147484022" r:id="rId155"/>
    <p:sldLayoutId id="2147484023" r:id="rId156"/>
    <p:sldLayoutId id="2147484024" r:id="rId157"/>
    <p:sldLayoutId id="2147484025" r:id="rId158"/>
    <p:sldLayoutId id="2147484026" r:id="rId159"/>
    <p:sldLayoutId id="2147484009" r:id="rId160"/>
    <p:sldLayoutId id="2147484027" r:id="rId161"/>
    <p:sldLayoutId id="2147484028" r:id="rId162"/>
    <p:sldLayoutId id="2147484006" r:id="rId163"/>
    <p:sldLayoutId id="2147484007" r:id="rId164"/>
    <p:sldLayoutId id="2147484008" r:id="rId165"/>
    <p:sldLayoutId id="2147484004" r:id="rId166"/>
    <p:sldLayoutId id="2147484005" r:id="rId167"/>
    <p:sldLayoutId id="2147483880" r:id="rId168"/>
    <p:sldLayoutId id="2147484029" r:id="rId169"/>
    <p:sldLayoutId id="2147484030" r:id="rId170"/>
    <p:sldLayoutId id="2147483883" r:id="rId171"/>
    <p:sldLayoutId id="2147483884" r:id="rId172"/>
    <p:sldLayoutId id="2147483885" r:id="rId173"/>
    <p:sldLayoutId id="2147483886" r:id="rId174"/>
    <p:sldLayoutId id="2147483887" r:id="rId175"/>
    <p:sldLayoutId id="2147483888" r:id="rId176"/>
    <p:sldLayoutId id="2147483881" r:id="rId177"/>
    <p:sldLayoutId id="2147483882" r:id="rId178"/>
    <p:sldLayoutId id="2147483889" r:id="rId179"/>
    <p:sldLayoutId id="2147483751" r:id="rId180"/>
    <p:sldLayoutId id="2147483750" r:id="rId181"/>
    <p:sldLayoutId id="2147483768" r:id="rId182"/>
    <p:sldLayoutId id="2147483769" r:id="rId183"/>
    <p:sldLayoutId id="2147483770" r:id="rId184"/>
    <p:sldLayoutId id="2147483791" r:id="rId185"/>
    <p:sldLayoutId id="2147483748" r:id="rId186"/>
    <p:sldLayoutId id="2147483726" r:id="rId187"/>
    <p:sldLayoutId id="2147483727" r:id="rId188"/>
    <p:sldLayoutId id="2147483711" r:id="rId189"/>
    <p:sldLayoutId id="2147483712" r:id="rId190"/>
    <p:sldLayoutId id="2147483713" r:id="rId191"/>
    <p:sldLayoutId id="2147483703" r:id="rId192"/>
    <p:sldLayoutId id="2147483705" r:id="rId193"/>
    <p:sldLayoutId id="2147483677" r:id="rId194"/>
    <p:sldLayoutId id="2147483678" r:id="rId195"/>
    <p:sldLayoutId id="2147483669" r:id="rId196"/>
    <p:sldLayoutId id="2147483670" r:id="rId197"/>
    <p:sldLayoutId id="2147483732" r:id="rId198"/>
    <p:sldLayoutId id="2147483771" r:id="rId199"/>
    <p:sldLayoutId id="2147483772" r:id="rId200"/>
    <p:sldLayoutId id="2147483733" r:id="rId201"/>
    <p:sldLayoutId id="2147483671" r:id="rId202"/>
    <p:sldLayoutId id="2147483672" r:id="rId203"/>
    <p:sldLayoutId id="2147483663" r:id="rId204"/>
    <p:sldLayoutId id="2147483666" r:id="rId205"/>
    <p:sldLayoutId id="2147483656" r:id="rId20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bg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16/08/23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4578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999" r:id="rId2"/>
    <p:sldLayoutId id="2147484002" r:id="rId3"/>
    <p:sldLayoutId id="2147484003" r:id="rId4"/>
    <p:sldLayoutId id="2147483919" r:id="rId5"/>
    <p:sldLayoutId id="2147483939" r:id="rId6"/>
    <p:sldLayoutId id="2147483948" r:id="rId7"/>
    <p:sldLayoutId id="2147483949" r:id="rId8"/>
    <p:sldLayoutId id="2147483952" r:id="rId9"/>
    <p:sldLayoutId id="2147483953" r:id="rId10"/>
    <p:sldLayoutId id="2147483941" r:id="rId11"/>
    <p:sldLayoutId id="2147483943" r:id="rId12"/>
    <p:sldLayoutId id="2147483945" r:id="rId13"/>
    <p:sldLayoutId id="2147483929" r:id="rId14"/>
    <p:sldLayoutId id="2147483930" r:id="rId15"/>
    <p:sldLayoutId id="2147483931" r:id="rId16"/>
    <p:sldLayoutId id="2147483932" r:id="rId17"/>
    <p:sldLayoutId id="2147483933" r:id="rId18"/>
    <p:sldLayoutId id="2147483976" r:id="rId19"/>
    <p:sldLayoutId id="2147483977" r:id="rId20"/>
    <p:sldLayoutId id="2147483978" r:id="rId21"/>
    <p:sldLayoutId id="2147483979" r:id="rId22"/>
    <p:sldLayoutId id="2147483980" r:id="rId23"/>
    <p:sldLayoutId id="2147483981" r:id="rId24"/>
    <p:sldLayoutId id="2147483982" r:id="rId25"/>
    <p:sldLayoutId id="2147483983" r:id="rId26"/>
    <p:sldLayoutId id="2147483984" r:id="rId27"/>
    <p:sldLayoutId id="2147483985" r:id="rId28"/>
    <p:sldLayoutId id="2147483986" r:id="rId29"/>
    <p:sldLayoutId id="2147483987" r:id="rId30"/>
    <p:sldLayoutId id="2147483988" r:id="rId31"/>
    <p:sldLayoutId id="2147483989" r:id="rId32"/>
    <p:sldLayoutId id="2147483990" r:id="rId33"/>
    <p:sldLayoutId id="2147483991" r:id="rId34"/>
    <p:sldLayoutId id="2147483992" r:id="rId35"/>
    <p:sldLayoutId id="2147483993" r:id="rId36"/>
    <p:sldLayoutId id="2147483954" r:id="rId37"/>
    <p:sldLayoutId id="2147483955" r:id="rId38"/>
    <p:sldLayoutId id="2147483997" r:id="rId39"/>
    <p:sldLayoutId id="2147483998" r:id="rId40"/>
    <p:sldLayoutId id="2147483956" r:id="rId41"/>
    <p:sldLayoutId id="2147483934" r:id="rId42"/>
    <p:sldLayoutId id="2147483935" r:id="rId43"/>
    <p:sldLayoutId id="2147483957" r:id="rId44"/>
    <p:sldLayoutId id="2147483920" r:id="rId45"/>
    <p:sldLayoutId id="2147483921" r:id="rId46"/>
    <p:sldLayoutId id="2147483922" r:id="rId47"/>
    <p:sldLayoutId id="2147483923" r:id="rId48"/>
    <p:sldLayoutId id="2147483924" r:id="rId49"/>
    <p:sldLayoutId id="2147483994" r:id="rId50"/>
    <p:sldLayoutId id="2147483995" r:id="rId51"/>
    <p:sldLayoutId id="2147483996" r:id="rId52"/>
    <p:sldLayoutId id="2147483927" r:id="rId53"/>
    <p:sldLayoutId id="2147483928" r:id="rId54"/>
    <p:sldLayoutId id="2147483936" r:id="rId55"/>
    <p:sldLayoutId id="2147483937" r:id="rId56"/>
    <p:sldLayoutId id="2147483759" r:id="rId57"/>
    <p:sldLayoutId id="2147483760" r:id="rId58"/>
    <p:sldLayoutId id="2147483761" r:id="rId59"/>
    <p:sldLayoutId id="2147483762" r:id="rId60"/>
    <p:sldLayoutId id="2147483763" r:id="rId61"/>
    <p:sldLayoutId id="2147483834" r:id="rId62"/>
    <p:sldLayoutId id="2147483835" r:id="rId63"/>
    <p:sldLayoutId id="2147483836" r:id="rId64"/>
    <p:sldLayoutId id="2147483837" r:id="rId65"/>
    <p:sldLayoutId id="2147483838" r:id="rId66"/>
    <p:sldLayoutId id="2147483839" r:id="rId67"/>
    <p:sldLayoutId id="2147483840" r:id="rId68"/>
    <p:sldLayoutId id="2147483841" r:id="rId69"/>
    <p:sldLayoutId id="2147483842" r:id="rId70"/>
    <p:sldLayoutId id="2147483843" r:id="rId71"/>
    <p:sldLayoutId id="2147483844" r:id="rId72"/>
    <p:sldLayoutId id="2147483845" r:id="rId73"/>
    <p:sldLayoutId id="2147483846" r:id="rId74"/>
    <p:sldLayoutId id="2147483847" r:id="rId75"/>
    <p:sldLayoutId id="2147483848" r:id="rId76"/>
    <p:sldLayoutId id="2147483849" r:id="rId77"/>
    <p:sldLayoutId id="2147483850" r:id="rId78"/>
    <p:sldLayoutId id="2147483851" r:id="rId79"/>
    <p:sldLayoutId id="2147483878" r:id="rId80"/>
    <p:sldLayoutId id="2147483879" r:id="rId81"/>
    <p:sldLayoutId id="2147483668" r:id="rId82"/>
    <p:sldLayoutId id="2147483708" r:id="rId83"/>
    <p:sldLayoutId id="2147483731" r:id="rId84"/>
    <p:sldLayoutId id="2147483682" r:id="rId85"/>
    <p:sldLayoutId id="2147483679" r:id="rId86"/>
    <p:sldLayoutId id="2147483680" r:id="rId87"/>
    <p:sldLayoutId id="2147483779" r:id="rId88"/>
    <p:sldLayoutId id="2147483780" r:id="rId89"/>
    <p:sldLayoutId id="2147483781" r:id="rId90"/>
    <p:sldLayoutId id="2147483782" r:id="rId91"/>
    <p:sldLayoutId id="2147483787" r:id="rId92"/>
    <p:sldLayoutId id="2147483788" r:id="rId93"/>
    <p:sldLayoutId id="2147483789" r:id="rId94"/>
    <p:sldLayoutId id="2147483790" r:id="rId95"/>
    <p:sldLayoutId id="2147483852" r:id="rId96"/>
    <p:sldLayoutId id="2147483853" r:id="rId97"/>
    <p:sldLayoutId id="2147483854" r:id="rId98"/>
    <p:sldLayoutId id="2147483855" r:id="rId99"/>
    <p:sldLayoutId id="2147483856" r:id="rId100"/>
    <p:sldLayoutId id="2147483857" r:id="rId101"/>
    <p:sldLayoutId id="2147483858" r:id="rId102"/>
    <p:sldLayoutId id="2147483859" r:id="rId103"/>
    <p:sldLayoutId id="2147483860" r:id="rId104"/>
    <p:sldLayoutId id="2147483861" r:id="rId105"/>
    <p:sldLayoutId id="2147483862" r:id="rId106"/>
    <p:sldLayoutId id="2147483863" r:id="rId107"/>
    <p:sldLayoutId id="2147483864" r:id="rId108"/>
    <p:sldLayoutId id="2147483865" r:id="rId109"/>
    <p:sldLayoutId id="2147483866" r:id="rId110"/>
    <p:sldLayoutId id="2147483867" r:id="rId111"/>
    <p:sldLayoutId id="2147483868" r:id="rId112"/>
    <p:sldLayoutId id="2147483869" r:id="rId113"/>
    <p:sldLayoutId id="2147483870" r:id="rId114"/>
    <p:sldLayoutId id="2147483871" r:id="rId115"/>
    <p:sldLayoutId id="2147483872" r:id="rId116"/>
    <p:sldLayoutId id="2147483873" r:id="rId117"/>
    <p:sldLayoutId id="2147483874" r:id="rId118"/>
    <p:sldLayoutId id="2147483875" r:id="rId119"/>
    <p:sldLayoutId id="2147483738" r:id="rId120"/>
    <p:sldLayoutId id="2147483739" r:id="rId121"/>
    <p:sldLayoutId id="2147483695" r:id="rId122"/>
    <p:sldLayoutId id="2147483696" r:id="rId123"/>
    <p:sldLayoutId id="2147483697" r:id="rId124"/>
    <p:sldLayoutId id="2147483698" r:id="rId125"/>
    <p:sldLayoutId id="2147483687" r:id="rId126"/>
    <p:sldLayoutId id="2147483688" r:id="rId127"/>
    <p:sldLayoutId id="2147483689" r:id="rId128"/>
    <p:sldLayoutId id="2147483690" r:id="rId129"/>
    <p:sldLayoutId id="2147483742" r:id="rId130"/>
    <p:sldLayoutId id="2147483743" r:id="rId131"/>
    <p:sldLayoutId id="2147483746" r:id="rId132"/>
    <p:sldLayoutId id="2147483747" r:id="rId133"/>
    <p:sldLayoutId id="2147483673" r:id="rId134"/>
    <p:sldLayoutId id="2147483674" r:id="rId135"/>
    <p:sldLayoutId id="2147483675" r:id="rId136"/>
    <p:sldLayoutId id="2147483676" r:id="rId137"/>
    <p:sldLayoutId id="2147483734" r:id="rId138"/>
    <p:sldLayoutId id="2147483773" r:id="rId139"/>
    <p:sldLayoutId id="2147483774" r:id="rId140"/>
    <p:sldLayoutId id="2147483735" r:id="rId141"/>
    <p:sldLayoutId id="2147483757" r:id="rId142"/>
    <p:sldLayoutId id="2147483792" r:id="rId143"/>
    <p:sldLayoutId id="2147483793" r:id="rId144"/>
    <p:sldLayoutId id="2147483794" r:id="rId145"/>
    <p:sldLayoutId id="2147483795" r:id="rId146"/>
    <p:sldLayoutId id="2147483758" r:id="rId147"/>
    <p:sldLayoutId id="2147483749" r:id="rId148"/>
    <p:sldLayoutId id="2147483728" r:id="rId149"/>
    <p:sldLayoutId id="2147483729" r:id="rId150"/>
    <p:sldLayoutId id="2147483720" r:id="rId151"/>
    <p:sldLayoutId id="2147483721" r:id="rId152"/>
    <p:sldLayoutId id="2147483722" r:id="rId153"/>
    <p:sldLayoutId id="2147483658" r:id="rId154"/>
    <p:sldLayoutId id="2147483877" r:id="rId155"/>
    <p:sldLayoutId id="2147483710" r:id="rId156"/>
    <p:sldLayoutId id="2147483700" r:id="rId157"/>
    <p:sldLayoutId id="2147483701" r:id="rId158"/>
    <p:sldLayoutId id="2147483702" r:id="rId159"/>
    <p:sldLayoutId id="2147483714" r:id="rId160"/>
    <p:sldLayoutId id="2147483715" r:id="rId161"/>
    <p:sldLayoutId id="2147483716" r:id="rId162"/>
    <p:sldLayoutId id="2147483704" r:id="rId163"/>
    <p:sldLayoutId id="2147483706" r:id="rId164"/>
    <p:sldLayoutId id="2147483657" r:id="rId165"/>
    <p:sldLayoutId id="2147483664" r:id="rId166"/>
    <p:sldLayoutId id="2147483665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06B0FD55-83FC-614D-A34C-07817A8405F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95B0C1B6-D5D9-F745-924E-55E9FB8C7F4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0EC59-CBAC-414A-BC08-8DB5B370E7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900">
                <a:solidFill>
                  <a:srgbClr val="898989"/>
                </a:solidFill>
                <a:latin typeface="Arial Narrow" panose="020B0606020202030204" pitchFamily="34" charset="0"/>
              </a:defRPr>
            </a:lvl1pPr>
          </a:lstStyle>
          <a:p>
            <a:pPr>
              <a:defRPr/>
            </a:pPr>
            <a:fld id="{CC59AB35-68FC-4E45-B2EE-49F6BBF20A25}" type="datetimeFigureOut">
              <a:rPr lang="en-US" altLang="en-US"/>
              <a:pPr>
                <a:defRPr/>
              </a:pPr>
              <a:t>8/16/23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9FC83-97E0-4F42-A0FC-FED5C6E5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D22DD-C8E2-6140-AD8A-7A17FCDEC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solidFill>
                  <a:srgbClr val="898989"/>
                </a:solidFill>
              </a:defRPr>
            </a:lvl1pPr>
          </a:lstStyle>
          <a:p>
            <a:fld id="{C671E888-EC2C-9849-A2EF-C1ECD861437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0710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  <p:sldLayoutId id="2147484043" r:id="rId12"/>
    <p:sldLayoutId id="2147484044" r:id="rId13"/>
    <p:sldLayoutId id="2147484045" r:id="rId14"/>
    <p:sldLayoutId id="2147484046" r:id="rId15"/>
    <p:sldLayoutId id="2147484047" r:id="rId16"/>
    <p:sldLayoutId id="2147484048" r:id="rId1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8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8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8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8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8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8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8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8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8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8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8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0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8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8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477CAAD1-FD91-5E49-956F-2727862019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41" b="21941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FB4EB27-C2CA-41CF-AC12-2AB1BE972571}"/>
              </a:ext>
            </a:extLst>
          </p:cNvPr>
          <p:cNvSpPr/>
          <p:nvPr/>
        </p:nvSpPr>
        <p:spPr>
          <a:xfrm>
            <a:off x="2755868" y="1079938"/>
            <a:ext cx="4248807" cy="298362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20CC0C-0E7D-4CA8-829A-92540C2236EA}"/>
              </a:ext>
            </a:extLst>
          </p:cNvPr>
          <p:cNvSpPr txBox="1"/>
          <p:nvPr/>
        </p:nvSpPr>
        <p:spPr>
          <a:xfrm>
            <a:off x="3724068" y="1505621"/>
            <a:ext cx="29132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000" dirty="0">
                <a:solidFill>
                  <a:schemeClr val="bg1"/>
                </a:solidFill>
                <a:latin typeface="Raleway ExtraBold" panose="020B0903030101060003" pitchFamily="34" charset="0"/>
              </a:rPr>
              <a:t>The </a:t>
            </a:r>
            <a:r>
              <a:rPr lang="id-ID" sz="3000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Five</a:t>
            </a:r>
            <a:r>
              <a:rPr lang="id-ID" sz="3000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id-ID" sz="3000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Foundations</a:t>
            </a:r>
            <a:r>
              <a:rPr lang="id-ID" sz="3000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</a:p>
          <a:p>
            <a:r>
              <a:rPr lang="id-ID" sz="3000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of</a:t>
            </a:r>
            <a:r>
              <a:rPr lang="id-ID" sz="3000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id-ID" sz="3000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Economics</a:t>
            </a:r>
            <a:endParaRPr lang="id-ID" sz="3000" dirty="0">
              <a:solidFill>
                <a:schemeClr val="bg1"/>
              </a:solidFill>
              <a:latin typeface="Raleway ExtraBold" panose="020B09030301010600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155D5C-3AEE-42C5-8D43-05889D1AB62B}"/>
              </a:ext>
            </a:extLst>
          </p:cNvPr>
          <p:cNvSpPr/>
          <p:nvPr/>
        </p:nvSpPr>
        <p:spPr>
          <a:xfrm>
            <a:off x="7852931" y="1079938"/>
            <a:ext cx="239889" cy="29836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0402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969DBD8-86D6-BA4C-880B-6B7E80928B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01" t="10720" r="1439" b="2418"/>
          <a:stretch/>
        </p:blipFill>
        <p:spPr>
          <a:xfrm>
            <a:off x="466725" y="519113"/>
            <a:ext cx="4105275" cy="410527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39FD87-509E-4706-ACB4-2570210EDFE5}"/>
              </a:ext>
            </a:extLst>
          </p:cNvPr>
          <p:cNvSpPr txBox="1"/>
          <p:nvPr/>
        </p:nvSpPr>
        <p:spPr>
          <a:xfrm>
            <a:off x="5498022" y="704633"/>
            <a:ext cx="33259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300" dirty="0" err="1">
                <a:latin typeface="Raleway ExtraBold" panose="020B0903030101060003" pitchFamily="34" charset="0"/>
              </a:rPr>
              <a:t>Unintended</a:t>
            </a:r>
            <a:r>
              <a:rPr lang="id-ID" sz="3300" dirty="0">
                <a:latin typeface="Raleway ExtraBold" panose="020B0903030101060003" pitchFamily="34" charset="0"/>
              </a:rPr>
              <a:t> </a:t>
            </a:r>
            <a:r>
              <a:rPr lang="id-ID" sz="3300" dirty="0" err="1">
                <a:solidFill>
                  <a:srgbClr val="FF8954"/>
                </a:solidFill>
                <a:latin typeface="Raleway ExtraBold" panose="020B0903030101060003" pitchFamily="34" charset="0"/>
              </a:rPr>
              <a:t>Consequences</a:t>
            </a:r>
            <a:endParaRPr lang="id-ID" sz="3300" dirty="0">
              <a:solidFill>
                <a:srgbClr val="FF8954"/>
              </a:solidFill>
              <a:latin typeface="Raleway ExtraBold" panose="020B09030301010600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77F009-95EA-459A-ADAA-FCC5119DC02A}"/>
              </a:ext>
            </a:extLst>
          </p:cNvPr>
          <p:cNvSpPr txBox="1"/>
          <p:nvPr/>
        </p:nvSpPr>
        <p:spPr>
          <a:xfrm>
            <a:off x="5498024" y="1848370"/>
            <a:ext cx="296478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Raleway Light" panose="020B0403030101060003" pitchFamily="34" charset="0"/>
              </a:rPr>
              <a:t>Foundation #1: Incentives</a:t>
            </a:r>
            <a:endParaRPr lang="id-ID" sz="1500" dirty="0">
              <a:latin typeface="Raleway Light" panose="020B04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064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214205-4452-45CF-AA69-6035458AD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47" y="0"/>
            <a:ext cx="7728905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A18755-AAF0-4C0F-8A62-EAA8D3A85F67}"/>
              </a:ext>
            </a:extLst>
          </p:cNvPr>
          <p:cNvSpPr txBox="1"/>
          <p:nvPr/>
        </p:nvSpPr>
        <p:spPr>
          <a:xfrm>
            <a:off x="956928" y="4543336"/>
            <a:ext cx="5342271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300" b="1" dirty="0">
                <a:latin typeface="Raleway" pitchFamily="2" charset="0"/>
              </a:rPr>
              <a:t>Auto Insurance Scams</a:t>
            </a:r>
          </a:p>
        </p:txBody>
      </p:sp>
    </p:spTree>
    <p:extLst>
      <p:ext uri="{BB962C8B-B14F-4D97-AF65-F5344CB8AC3E}">
        <p14:creationId xmlns:p14="http://schemas.microsoft.com/office/powerpoint/2010/main" val="407500990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87834EE-6B24-4BC0-BED3-13B6956F73D4}"/>
              </a:ext>
            </a:extLst>
          </p:cNvPr>
          <p:cNvSpPr/>
          <p:nvPr/>
        </p:nvSpPr>
        <p:spPr>
          <a:xfrm>
            <a:off x="0" y="0"/>
            <a:ext cx="3221831" cy="5143500"/>
          </a:xfrm>
          <a:prstGeom prst="rect">
            <a:avLst/>
          </a:prstGeom>
          <a:solidFill>
            <a:srgbClr val="E74F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1A2DE18-2158-4EEF-B15A-E59D148820C1}"/>
              </a:ext>
            </a:extLst>
          </p:cNvPr>
          <p:cNvSpPr/>
          <p:nvPr/>
        </p:nvSpPr>
        <p:spPr>
          <a:xfrm>
            <a:off x="3105147" y="515983"/>
            <a:ext cx="233366" cy="12244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69410A-9CFB-5F42-A400-087EE4D2A546}"/>
              </a:ext>
            </a:extLst>
          </p:cNvPr>
          <p:cNvSpPr txBox="1"/>
          <p:nvPr/>
        </p:nvSpPr>
        <p:spPr>
          <a:xfrm>
            <a:off x="4572001" y="885825"/>
            <a:ext cx="3429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300" dirty="0">
                <a:latin typeface="Raleway ExtraBold" panose="020B0903030101060003" pitchFamily="34" charset="0"/>
              </a:rPr>
              <a:t>Trade-</a:t>
            </a:r>
            <a:r>
              <a:rPr lang="id-ID" sz="3300" dirty="0" err="1">
                <a:latin typeface="Raleway ExtraBold" panose="020B0903030101060003" pitchFamily="34" charset="0"/>
              </a:rPr>
              <a:t>offs</a:t>
            </a:r>
            <a:endParaRPr lang="id-ID" sz="3300" dirty="0">
              <a:latin typeface="Raleway ExtraBold" panose="020B09030301010600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BCF9CF3-0FD7-8141-B9F5-892EAAB069E8}"/>
              </a:ext>
            </a:extLst>
          </p:cNvPr>
          <p:cNvSpPr txBox="1"/>
          <p:nvPr/>
        </p:nvSpPr>
        <p:spPr>
          <a:xfrm>
            <a:off x="4572001" y="1999625"/>
            <a:ext cx="2785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800" dirty="0"/>
              <a:t>Trade-offs consist of the ______ ___ of things we might have done.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40D9278-E4C3-174B-85F1-2D8C711F397C}"/>
              </a:ext>
            </a:extLst>
          </p:cNvPr>
          <p:cNvSpPr txBox="1"/>
          <p:nvPr/>
        </p:nvSpPr>
        <p:spPr>
          <a:xfrm>
            <a:off x="687675" y="3411316"/>
            <a:ext cx="184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800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Foundation</a:t>
            </a:r>
            <a:r>
              <a:rPr lang="id-ID" sz="1800" dirty="0">
                <a:solidFill>
                  <a:schemeClr val="bg1"/>
                </a:solidFill>
                <a:latin typeface="Raleway ExtraBold" panose="020B0903030101060003" pitchFamily="34" charset="0"/>
              </a:rPr>
              <a:t> #2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E07B38B5-D665-AA40-B7B0-6B30EFC2541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0" r="42070"/>
          <a:stretch/>
        </p:blipFill>
        <p:spPr>
          <a:xfrm>
            <a:off x="810815" y="971550"/>
            <a:ext cx="1600200" cy="1600200"/>
          </a:xfrm>
        </p:spPr>
      </p:pic>
    </p:spTree>
    <p:extLst>
      <p:ext uri="{BB962C8B-B14F-4D97-AF65-F5344CB8AC3E}">
        <p14:creationId xmlns:p14="http://schemas.microsoft.com/office/powerpoint/2010/main" val="26806692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3" grpId="0"/>
      <p:bldP spid="34" grpId="0"/>
      <p:bldP spid="3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D090A19A-16BB-CA4E-8E9E-49B54138FCA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2" r="5452"/>
          <a:stretch>
            <a:fillRect/>
          </a:stretch>
        </p:blipFill>
        <p:spPr/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C4F0D-0F6F-4EB0-AD75-125DA43CC4AA}"/>
              </a:ext>
            </a:extLst>
          </p:cNvPr>
          <p:cNvSpPr/>
          <p:nvPr/>
        </p:nvSpPr>
        <p:spPr>
          <a:xfrm>
            <a:off x="0" y="0"/>
            <a:ext cx="9144000" cy="5131928"/>
          </a:xfrm>
          <a:prstGeom prst="rect">
            <a:avLst/>
          </a:prstGeom>
          <a:gradFill>
            <a:gsLst>
              <a:gs pos="0">
                <a:schemeClr val="accent5">
                  <a:alpha val="60000"/>
                </a:schemeClr>
              </a:gs>
              <a:gs pos="100000">
                <a:schemeClr val="accent6">
                  <a:alpha val="6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ID">
              <a:solidFill>
                <a:srgbClr val="FFFFFF"/>
              </a:solidFill>
              <a:latin typeface="Calibri" panose="020F0502020204030204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5AD86A-CB29-4346-B6AE-F9B982DE252B}"/>
              </a:ext>
            </a:extLst>
          </p:cNvPr>
          <p:cNvGrpSpPr/>
          <p:nvPr/>
        </p:nvGrpSpPr>
        <p:grpSpPr>
          <a:xfrm>
            <a:off x="2757820" y="1238250"/>
            <a:ext cx="1752602" cy="3124200"/>
            <a:chOff x="3677094" y="1651000"/>
            <a:chExt cx="2336802" cy="41656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6050404-F8D0-4F56-87E8-E2B0667878F0}"/>
                </a:ext>
              </a:extLst>
            </p:cNvPr>
            <p:cNvSpPr/>
            <p:nvPr/>
          </p:nvSpPr>
          <p:spPr>
            <a:xfrm>
              <a:off x="3677096" y="1651000"/>
              <a:ext cx="2336800" cy="4165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D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E53F094-1800-45FA-8784-B7CF6E4125BA}"/>
                </a:ext>
              </a:extLst>
            </p:cNvPr>
            <p:cNvSpPr txBox="1"/>
            <p:nvPr/>
          </p:nvSpPr>
          <p:spPr>
            <a:xfrm>
              <a:off x="3677094" y="1944889"/>
              <a:ext cx="233679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Raleway" pitchFamily="2" charset="77"/>
                </a:rPr>
                <a:t>Write every </a:t>
              </a:r>
            </a:p>
            <a:p>
              <a:pPr algn="ctr"/>
              <a:r>
                <a:rPr lang="en-US" sz="1200" dirty="0">
                  <a:latin typeface="Raleway" pitchFamily="2" charset="77"/>
                </a:rPr>
                <a:t>citizen a check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6BED611-99AB-49C0-9396-B1C66AEE596E}"/>
              </a:ext>
            </a:extLst>
          </p:cNvPr>
          <p:cNvGrpSpPr/>
          <p:nvPr/>
        </p:nvGrpSpPr>
        <p:grpSpPr>
          <a:xfrm>
            <a:off x="4627103" y="1238250"/>
            <a:ext cx="1752600" cy="3124200"/>
            <a:chOff x="6169471" y="1651000"/>
            <a:chExt cx="2336800" cy="41656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D11B11B-0828-4AB2-81A2-566E56FE9CE3}"/>
                </a:ext>
              </a:extLst>
            </p:cNvPr>
            <p:cNvSpPr/>
            <p:nvPr/>
          </p:nvSpPr>
          <p:spPr>
            <a:xfrm>
              <a:off x="6169471" y="1651000"/>
              <a:ext cx="2336800" cy="4165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D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2BAFDDD-E032-4F30-BF9A-4CD44B7DAED4}"/>
                </a:ext>
              </a:extLst>
            </p:cNvPr>
            <p:cNvSpPr txBox="1"/>
            <p:nvPr/>
          </p:nvSpPr>
          <p:spPr>
            <a:xfrm>
              <a:off x="6169471" y="1944889"/>
              <a:ext cx="23368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1200" dirty="0">
                  <a:latin typeface="Raleway" pitchFamily="2" charset="77"/>
                </a:rPr>
                <a:t>Build more fancy </a:t>
              </a:r>
            </a:p>
            <a:p>
              <a:pPr lvl="0" algn="ctr"/>
              <a:r>
                <a:rPr lang="en-US" sz="1200" dirty="0">
                  <a:latin typeface="Raleway" pitchFamily="2" charset="77"/>
                </a:rPr>
                <a:t>NFL stadiums</a:t>
              </a:r>
              <a:endParaRPr lang="en-GB" sz="1200" dirty="0">
                <a:solidFill>
                  <a:srgbClr val="1C2229"/>
                </a:solidFill>
                <a:latin typeface="Raleway" pitchFamily="2" charset="77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2F28AA4-E1A3-4CF1-BE61-593D9CC5155C}"/>
              </a:ext>
            </a:extLst>
          </p:cNvPr>
          <p:cNvGrpSpPr/>
          <p:nvPr/>
        </p:nvGrpSpPr>
        <p:grpSpPr>
          <a:xfrm>
            <a:off x="6496385" y="1238250"/>
            <a:ext cx="1752600" cy="3124200"/>
            <a:chOff x="8661846" y="1651000"/>
            <a:chExt cx="2336800" cy="4165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C741BE5-CB8D-48C4-82B2-9179EC6BC512}"/>
                </a:ext>
              </a:extLst>
            </p:cNvPr>
            <p:cNvSpPr/>
            <p:nvPr/>
          </p:nvSpPr>
          <p:spPr>
            <a:xfrm>
              <a:off x="8661846" y="1651000"/>
              <a:ext cx="2336800" cy="4165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D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30F5CD-3BCC-4E05-AD4A-F868F4A5478E}"/>
                </a:ext>
              </a:extLst>
            </p:cNvPr>
            <p:cNvSpPr txBox="1"/>
            <p:nvPr/>
          </p:nvSpPr>
          <p:spPr>
            <a:xfrm>
              <a:off x="8661846" y="1944889"/>
              <a:ext cx="23368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1200" dirty="0">
                  <a:latin typeface="Raleway" pitchFamily="2" charset="77"/>
                </a:rPr>
                <a:t>Hire more K-12 teachers for 50 years</a:t>
              </a:r>
              <a:endParaRPr lang="en-GB" sz="1200" dirty="0">
                <a:solidFill>
                  <a:srgbClr val="1C2229"/>
                </a:solidFill>
                <a:latin typeface="Raleway" pitchFamily="2" charset="77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E7E6B7D-F453-44CA-A787-0BCF10CA8BE9}"/>
              </a:ext>
            </a:extLst>
          </p:cNvPr>
          <p:cNvGrpSpPr/>
          <p:nvPr/>
        </p:nvGrpSpPr>
        <p:grpSpPr>
          <a:xfrm>
            <a:off x="895015" y="1238250"/>
            <a:ext cx="1752602" cy="3124200"/>
            <a:chOff x="1193353" y="1651000"/>
            <a:chExt cx="2336802" cy="41656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FD96B42-2F67-4D41-AE13-7BEC5E043E53}"/>
                </a:ext>
              </a:extLst>
            </p:cNvPr>
            <p:cNvSpPr/>
            <p:nvPr/>
          </p:nvSpPr>
          <p:spPr>
            <a:xfrm>
              <a:off x="1193355" y="1651000"/>
              <a:ext cx="2336800" cy="4165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D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D2F59EB-D9EB-46BA-9CA6-4E13241CE4EC}"/>
                </a:ext>
              </a:extLst>
            </p:cNvPr>
            <p:cNvSpPr txBox="1"/>
            <p:nvPr/>
          </p:nvSpPr>
          <p:spPr>
            <a:xfrm>
              <a:off x="1193353" y="1944889"/>
              <a:ext cx="233679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Raleway" pitchFamily="2" charset="77"/>
                </a:rPr>
                <a:t>Make more state-of-the art hospital beds</a:t>
              </a:r>
            </a:p>
          </p:txBody>
        </p:sp>
      </p:grpSp>
      <p:sp>
        <p:nvSpPr>
          <p:cNvPr id="21" name="Title 20">
            <a:extLst>
              <a:ext uri="{FF2B5EF4-FFF2-40B4-BE49-F238E27FC236}">
                <a16:creationId xmlns:a16="http://schemas.microsoft.com/office/drawing/2014/main" id="{2245BBE5-B0F7-4869-88EA-3CD295368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>
                <a:latin typeface="Raleway ExtraBold" pitchFamily="2" charset="77"/>
              </a:rPr>
              <a:t>The 2.2T CARES Act Relief Question</a:t>
            </a:r>
            <a:endParaRPr lang="en-ID" b="1" dirty="0">
              <a:latin typeface="Raleway ExtraBold" pitchFamily="2" charset="77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ECBBE93-FF78-4A93-97E1-433A642CAF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sz="1800" dirty="0"/>
              <a:t>Foundation #2: Trade-offs</a:t>
            </a:r>
            <a:endParaRPr lang="id-ID" sz="18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97B98A4-5327-4574-BEF0-F9D55D2EC078}"/>
              </a:ext>
            </a:extLst>
          </p:cNvPr>
          <p:cNvGrpSpPr/>
          <p:nvPr/>
        </p:nvGrpSpPr>
        <p:grpSpPr>
          <a:xfrm>
            <a:off x="2757822" y="1943100"/>
            <a:ext cx="1752599" cy="885825"/>
            <a:chOff x="3677095" y="2590800"/>
            <a:chExt cx="2336799" cy="11811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13FE6BA-E754-468C-9F67-53C7D0F4E359}"/>
                </a:ext>
              </a:extLst>
            </p:cNvPr>
            <p:cNvSpPr/>
            <p:nvPr/>
          </p:nvSpPr>
          <p:spPr>
            <a:xfrm>
              <a:off x="3677095" y="2590800"/>
              <a:ext cx="2336799" cy="1181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D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95C4096-B381-4D89-AF04-BEC9A268B92B}"/>
                </a:ext>
              </a:extLst>
            </p:cNvPr>
            <p:cNvSpPr txBox="1"/>
            <p:nvPr/>
          </p:nvSpPr>
          <p:spPr>
            <a:xfrm>
              <a:off x="3703192" y="2765851"/>
              <a:ext cx="2284604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GB" sz="3600" baseline="30000" dirty="0">
                  <a:solidFill>
                    <a:srgbClr val="FFFFFF"/>
                  </a:solidFill>
                  <a:latin typeface="Raleway SemiBold" panose="020B0703030101060003" pitchFamily="34" charset="0"/>
                </a:rPr>
                <a:t>$</a:t>
              </a:r>
              <a:r>
                <a:rPr lang="en-GB" sz="3600" dirty="0">
                  <a:solidFill>
                    <a:srgbClr val="FFFFFF"/>
                  </a:solidFill>
                  <a:latin typeface="Raleway SemiBold" panose="020B0703030101060003" pitchFamily="34" charset="0"/>
                </a:rPr>
                <a:t>6728</a:t>
              </a:r>
              <a:endParaRPr lang="en-GB" sz="3600" baseline="30000" dirty="0">
                <a:solidFill>
                  <a:srgbClr val="FFFFFF"/>
                </a:solidFill>
                <a:latin typeface="Raleway SemiBold" panose="020B0703030101060003" pitchFamily="34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FB5EE3B-26D1-44B3-8A66-EC936D646441}"/>
              </a:ext>
            </a:extLst>
          </p:cNvPr>
          <p:cNvSpPr txBox="1"/>
          <p:nvPr/>
        </p:nvSpPr>
        <p:spPr>
          <a:xfrm>
            <a:off x="4886659" y="3167710"/>
            <a:ext cx="1233488" cy="87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GB" sz="1800" dirty="0">
                <a:solidFill>
                  <a:srgbClr val="1C222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Build 440 stadiums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286DABB-2381-48DB-B2C3-0565276CA381}"/>
              </a:ext>
            </a:extLst>
          </p:cNvPr>
          <p:cNvGrpSpPr/>
          <p:nvPr/>
        </p:nvGrpSpPr>
        <p:grpSpPr>
          <a:xfrm>
            <a:off x="4627105" y="1943100"/>
            <a:ext cx="1752599" cy="885825"/>
            <a:chOff x="6169472" y="2590800"/>
            <a:chExt cx="2336799" cy="11811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6D254ED-213E-4DD7-A2F6-6B9069206174}"/>
                </a:ext>
              </a:extLst>
            </p:cNvPr>
            <p:cNvSpPr/>
            <p:nvPr/>
          </p:nvSpPr>
          <p:spPr>
            <a:xfrm>
              <a:off x="6169472" y="2590800"/>
              <a:ext cx="2336799" cy="1181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D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F2BFE35-3524-4C50-9382-12EBFA6DC8B5}"/>
                </a:ext>
              </a:extLst>
            </p:cNvPr>
            <p:cNvSpPr txBox="1"/>
            <p:nvPr/>
          </p:nvSpPr>
          <p:spPr>
            <a:xfrm>
              <a:off x="6195569" y="2765851"/>
              <a:ext cx="2284604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GB" sz="3600" baseline="30000" dirty="0">
                  <a:solidFill>
                    <a:srgbClr val="FFFFFF"/>
                  </a:solidFill>
                  <a:latin typeface="Raleway SemiBold" panose="020B0703030101060003" pitchFamily="34" charset="0"/>
                </a:rPr>
                <a:t>$</a:t>
              </a:r>
              <a:r>
                <a:rPr lang="en-GB" sz="3600" dirty="0">
                  <a:solidFill>
                    <a:srgbClr val="FFFFFF"/>
                  </a:solidFill>
                  <a:latin typeface="Raleway SemiBold" panose="020B0703030101060003" pitchFamily="34" charset="0"/>
                </a:rPr>
                <a:t>5B</a:t>
              </a:r>
              <a:endParaRPr lang="en-GB" sz="3600" baseline="30000" dirty="0">
                <a:solidFill>
                  <a:srgbClr val="FFFFFF"/>
                </a:solidFill>
                <a:latin typeface="Raleway SemiBold" panose="020B0703030101060003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25F251CE-744D-4432-A628-2487D1073E00}"/>
              </a:ext>
            </a:extLst>
          </p:cNvPr>
          <p:cNvSpPr txBox="1"/>
          <p:nvPr/>
        </p:nvSpPr>
        <p:spPr>
          <a:xfrm>
            <a:off x="6755941" y="2959961"/>
            <a:ext cx="1233488" cy="1294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GB" sz="1800" dirty="0">
                <a:solidFill>
                  <a:srgbClr val="1C222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Hire 733,330 teachers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A227213-9860-45D1-B15D-BFF1FFBF29C9}"/>
              </a:ext>
            </a:extLst>
          </p:cNvPr>
          <p:cNvGrpSpPr/>
          <p:nvPr/>
        </p:nvGrpSpPr>
        <p:grpSpPr>
          <a:xfrm>
            <a:off x="6496386" y="1943100"/>
            <a:ext cx="1752599" cy="885825"/>
            <a:chOff x="8661847" y="2590800"/>
            <a:chExt cx="2336799" cy="118110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F8563BD-BFB2-4755-912C-976719D31A3A}"/>
                </a:ext>
              </a:extLst>
            </p:cNvPr>
            <p:cNvSpPr/>
            <p:nvPr/>
          </p:nvSpPr>
          <p:spPr>
            <a:xfrm>
              <a:off x="8661847" y="2590800"/>
              <a:ext cx="2336799" cy="11811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D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AC5D726-1DAC-4BB9-9578-7668434C92F4}"/>
                </a:ext>
              </a:extLst>
            </p:cNvPr>
            <p:cNvSpPr txBox="1"/>
            <p:nvPr/>
          </p:nvSpPr>
          <p:spPr>
            <a:xfrm>
              <a:off x="8687944" y="2765851"/>
              <a:ext cx="2284604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GB" sz="3600" baseline="30000" dirty="0">
                  <a:solidFill>
                    <a:srgbClr val="FFFFFF"/>
                  </a:solidFill>
                  <a:latin typeface="Raleway SemiBold" panose="020B0703030101060003" pitchFamily="34" charset="0"/>
                </a:rPr>
                <a:t>$</a:t>
              </a:r>
              <a:r>
                <a:rPr lang="en-GB" sz="3600" dirty="0">
                  <a:solidFill>
                    <a:srgbClr val="FFFFFF"/>
                  </a:solidFill>
                  <a:latin typeface="Raleway SemiBold" panose="020B0703030101060003" pitchFamily="34" charset="0"/>
                </a:rPr>
                <a:t>3M</a:t>
              </a:r>
              <a:endParaRPr lang="en-GB" sz="3600" baseline="30000" dirty="0">
                <a:solidFill>
                  <a:srgbClr val="FFFFFF"/>
                </a:solidFill>
                <a:latin typeface="Raleway SemiBold" panose="020B0703030101060003" pitchFamily="34" charset="0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770B8FFE-59A6-403B-9800-F62F3B378BAC}"/>
              </a:ext>
            </a:extLst>
          </p:cNvPr>
          <p:cNvSpPr txBox="1"/>
          <p:nvPr/>
        </p:nvSpPr>
        <p:spPr>
          <a:xfrm>
            <a:off x="1154571" y="2959960"/>
            <a:ext cx="1233488" cy="1294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800" dirty="0">
                <a:solidFill>
                  <a:srgbClr val="1C222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Make</a:t>
            </a:r>
          </a:p>
          <a:p>
            <a:pPr algn="ctr">
              <a:lnSpc>
                <a:spcPct val="150000"/>
              </a:lnSpc>
            </a:pPr>
            <a:r>
              <a:rPr lang="en-GB" sz="1800" dirty="0">
                <a:solidFill>
                  <a:srgbClr val="1C222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1,466,667</a:t>
            </a:r>
            <a:endParaRPr lang="en-US" sz="1800" dirty="0"/>
          </a:p>
          <a:p>
            <a:pPr algn="ctr">
              <a:lnSpc>
                <a:spcPct val="150000"/>
              </a:lnSpc>
              <a:defRPr/>
            </a:pPr>
            <a:r>
              <a:rPr lang="en-GB" sz="1800" dirty="0">
                <a:solidFill>
                  <a:srgbClr val="1C222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beds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9E322EE-CA39-4FED-B305-E0AF4DE23A46}"/>
              </a:ext>
            </a:extLst>
          </p:cNvPr>
          <p:cNvGrpSpPr/>
          <p:nvPr/>
        </p:nvGrpSpPr>
        <p:grpSpPr>
          <a:xfrm>
            <a:off x="895016" y="1943100"/>
            <a:ext cx="1752599" cy="885825"/>
            <a:chOff x="1193354" y="2590800"/>
            <a:chExt cx="2336799" cy="11811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D0A054-D571-4672-BC34-39768BB0040D}"/>
                </a:ext>
              </a:extLst>
            </p:cNvPr>
            <p:cNvSpPr/>
            <p:nvPr/>
          </p:nvSpPr>
          <p:spPr>
            <a:xfrm>
              <a:off x="1193354" y="2590800"/>
              <a:ext cx="2336799" cy="1181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D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DE64762-2C6A-4E75-B6D2-AE417310D9F2}"/>
                </a:ext>
              </a:extLst>
            </p:cNvPr>
            <p:cNvSpPr txBox="1"/>
            <p:nvPr/>
          </p:nvSpPr>
          <p:spPr>
            <a:xfrm>
              <a:off x="1219451" y="2765851"/>
              <a:ext cx="2284604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GB" sz="3600" baseline="30000" dirty="0">
                  <a:solidFill>
                    <a:srgbClr val="FFFFFF"/>
                  </a:solidFill>
                  <a:latin typeface="Raleway SemiBold" panose="020B0703030101060003" pitchFamily="34" charset="0"/>
                </a:rPr>
                <a:t>$</a:t>
              </a:r>
              <a:r>
                <a:rPr lang="en-GB" sz="3600" dirty="0">
                  <a:solidFill>
                    <a:srgbClr val="FFFFFF"/>
                  </a:solidFill>
                  <a:latin typeface="Raleway SemiBold" panose="020B0703030101060003" pitchFamily="34" charset="0"/>
                </a:rPr>
                <a:t>1.5M</a:t>
              </a:r>
              <a:endParaRPr lang="en-GB" sz="3600" baseline="30000" dirty="0">
                <a:solidFill>
                  <a:srgbClr val="FFFFFF"/>
                </a:solidFill>
                <a:latin typeface="Raleway SemiBold" panose="020B0703030101060003" pitchFamily="34" charset="0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94C91D7-2369-3249-A81A-B14898C3F623}"/>
              </a:ext>
            </a:extLst>
          </p:cNvPr>
          <p:cNvSpPr txBox="1"/>
          <p:nvPr/>
        </p:nvSpPr>
        <p:spPr>
          <a:xfrm>
            <a:off x="2877741" y="2959960"/>
            <a:ext cx="1512759" cy="1294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GB" sz="1800" dirty="0">
                <a:solidFill>
                  <a:srgbClr val="1C222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Write 327,000,000 checks</a:t>
            </a:r>
          </a:p>
        </p:txBody>
      </p:sp>
    </p:spTree>
    <p:extLst>
      <p:ext uri="{BB962C8B-B14F-4D97-AF65-F5344CB8AC3E}">
        <p14:creationId xmlns:p14="http://schemas.microsoft.com/office/powerpoint/2010/main" val="3002216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3" grpId="0"/>
      <p:bldP spid="38" grpId="0"/>
      <p:bldP spid="4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E3A0C7-ECB2-48C1-8C80-89FE22484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7030A0"/>
                </a:solidFill>
              </a:rPr>
              <a:t>Trade-offs </a:t>
            </a:r>
            <a:r>
              <a:rPr lang="en-US" sz="3200" dirty="0">
                <a:solidFill>
                  <a:schemeClr val="tx1"/>
                </a:solidFill>
              </a:rPr>
              <a:t>are a part of life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BC04FE-BB41-428B-A7CA-786532512F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4AA1DB-0BC0-461F-A110-E0E04CC11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161" y="783094"/>
            <a:ext cx="7785677" cy="376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33435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87834EE-6B24-4BC0-BED3-13B6956F73D4}"/>
              </a:ext>
            </a:extLst>
          </p:cNvPr>
          <p:cNvSpPr/>
          <p:nvPr/>
        </p:nvSpPr>
        <p:spPr>
          <a:xfrm>
            <a:off x="0" y="0"/>
            <a:ext cx="3221831" cy="5143500"/>
          </a:xfrm>
          <a:prstGeom prst="rect">
            <a:avLst/>
          </a:prstGeom>
          <a:solidFill>
            <a:srgbClr val="B54F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EEDE8794-B988-DC42-8D71-5AB5B40849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10" t="7459" r="25425" b="22317"/>
          <a:stretch/>
        </p:blipFill>
        <p:spPr>
          <a:xfrm>
            <a:off x="582078" y="939586"/>
            <a:ext cx="2062303" cy="2062303"/>
          </a:xfr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1A2DE18-2158-4EEF-B15A-E59D148820C1}"/>
              </a:ext>
            </a:extLst>
          </p:cNvPr>
          <p:cNvSpPr/>
          <p:nvPr/>
        </p:nvSpPr>
        <p:spPr>
          <a:xfrm>
            <a:off x="3105147" y="515983"/>
            <a:ext cx="233366" cy="12244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324686-9B51-7F4E-9627-E1629563C631}"/>
              </a:ext>
            </a:extLst>
          </p:cNvPr>
          <p:cNvSpPr txBox="1"/>
          <p:nvPr/>
        </p:nvSpPr>
        <p:spPr>
          <a:xfrm>
            <a:off x="4572001" y="885825"/>
            <a:ext cx="35994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300" dirty="0" err="1">
                <a:latin typeface="Raleway ExtraBold" panose="020B0903030101060003" pitchFamily="34" charset="0"/>
              </a:rPr>
              <a:t>Opportunity</a:t>
            </a:r>
            <a:r>
              <a:rPr lang="id-ID" sz="3300" dirty="0">
                <a:latin typeface="Raleway ExtraBold" panose="020B0903030101060003" pitchFamily="34" charset="0"/>
              </a:rPr>
              <a:t> </a:t>
            </a:r>
            <a:r>
              <a:rPr lang="id-ID" sz="3300" dirty="0" err="1">
                <a:latin typeface="Raleway ExtraBold" panose="020B0903030101060003" pitchFamily="34" charset="0"/>
              </a:rPr>
              <a:t>Cost</a:t>
            </a:r>
            <a:endParaRPr lang="id-ID" sz="3300" dirty="0">
              <a:latin typeface="Raleway ExtraBold" panose="020B09030301010600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3C1509-05DA-CE42-AE78-6506B2DF9CCA}"/>
              </a:ext>
            </a:extLst>
          </p:cNvPr>
          <p:cNvSpPr txBox="1"/>
          <p:nvPr/>
        </p:nvSpPr>
        <p:spPr>
          <a:xfrm>
            <a:off x="4572001" y="2313464"/>
            <a:ext cx="27858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en-US" sz="1800" dirty="0"/>
              <a:t>Opportunity Cost is the _______-valued alternative that must be given up to engage in an activity.</a:t>
            </a:r>
          </a:p>
          <a:p>
            <a:pPr>
              <a:defRPr/>
            </a:pPr>
            <a:endParaRPr lang="en-US" altLang="en-US" sz="1800" dirty="0"/>
          </a:p>
          <a:p>
            <a:pPr>
              <a:defRPr/>
            </a:pPr>
            <a:endParaRPr lang="en-US" altLang="en-US" sz="18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2E81949-153D-EB4F-BD54-D51FB1B52E2D}"/>
              </a:ext>
            </a:extLst>
          </p:cNvPr>
          <p:cNvSpPr txBox="1"/>
          <p:nvPr/>
        </p:nvSpPr>
        <p:spPr>
          <a:xfrm>
            <a:off x="687675" y="3411316"/>
            <a:ext cx="184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800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Foundation</a:t>
            </a:r>
            <a:r>
              <a:rPr lang="id-ID" sz="1800" dirty="0">
                <a:solidFill>
                  <a:schemeClr val="bg1"/>
                </a:solidFill>
                <a:latin typeface="Raleway ExtraBold" panose="020B0903030101060003" pitchFamily="34" charset="0"/>
              </a:rPr>
              <a:t> #3</a:t>
            </a:r>
          </a:p>
        </p:txBody>
      </p:sp>
    </p:spTree>
    <p:extLst>
      <p:ext uri="{BB962C8B-B14F-4D97-AF65-F5344CB8AC3E}">
        <p14:creationId xmlns:p14="http://schemas.microsoft.com/office/powerpoint/2010/main" val="26527448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23" grpId="0"/>
      <p:bldP spid="33" grpId="0"/>
      <p:bldP spid="3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751039-9D06-4D79-894B-8E130084DDB7}"/>
              </a:ext>
            </a:extLst>
          </p:cNvPr>
          <p:cNvSpPr/>
          <p:nvPr/>
        </p:nvSpPr>
        <p:spPr>
          <a:xfrm>
            <a:off x="6590652" y="0"/>
            <a:ext cx="2543175" cy="3603356"/>
          </a:xfrm>
          <a:prstGeom prst="rect">
            <a:avLst/>
          </a:prstGeom>
          <a:solidFill>
            <a:srgbClr val="B54F9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823A424-B6FC-470C-9803-0D67879295A7}"/>
              </a:ext>
            </a:extLst>
          </p:cNvPr>
          <p:cNvSpPr>
            <a:spLocks/>
          </p:cNvSpPr>
          <p:nvPr/>
        </p:nvSpPr>
        <p:spPr bwMode="auto">
          <a:xfrm>
            <a:off x="1" y="3603356"/>
            <a:ext cx="9143999" cy="1551767"/>
          </a:xfrm>
          <a:custGeom>
            <a:avLst/>
            <a:gdLst>
              <a:gd name="connsiteX0" fmla="*/ 0 w 8801100"/>
              <a:gd name="connsiteY0" fmla="*/ 0 h 3390900"/>
              <a:gd name="connsiteX1" fmla="*/ 8801100 w 8801100"/>
              <a:gd name="connsiteY1" fmla="*/ 0 h 3390900"/>
              <a:gd name="connsiteX2" fmla="*/ 8801100 w 8801100"/>
              <a:gd name="connsiteY2" fmla="*/ 3390900 h 3390900"/>
              <a:gd name="connsiteX3" fmla="*/ 0 w 8801100"/>
              <a:gd name="connsiteY3" fmla="*/ 3390900 h 339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01100" h="3390900">
                <a:moveTo>
                  <a:pt x="0" y="0"/>
                </a:moveTo>
                <a:lnTo>
                  <a:pt x="8801100" y="0"/>
                </a:lnTo>
                <a:lnTo>
                  <a:pt x="8801100" y="3390900"/>
                </a:lnTo>
                <a:lnTo>
                  <a:pt x="0" y="339090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1A18E1-6E71-4391-B629-1F2364156323}"/>
              </a:ext>
            </a:extLst>
          </p:cNvPr>
          <p:cNvSpPr txBox="1"/>
          <p:nvPr/>
        </p:nvSpPr>
        <p:spPr>
          <a:xfrm>
            <a:off x="100740" y="3696343"/>
            <a:ext cx="9043261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25" b="1" dirty="0">
                <a:solidFill>
                  <a:schemeClr val="bg1"/>
                </a:solidFill>
                <a:latin typeface="Raleway SemiBold" pitchFamily="2" charset="77"/>
              </a:rPr>
              <a:t>“Before medical school I was really into music. There was a girl I used to collaborate with. We did a few covers together. I went to medical school, and she skipped college and focused on music. She’s doing great now. All her songs get hundreds of thousands of views, she just got back from a tour, and signed with a record label. She stopped in New York awhile back and we met up and recorded a cover together. We just threw it together really quickly, but because of who she is now, that song got more views than the combined total of everything else I ever worked on. It’s funny how things work out.”</a:t>
            </a:r>
            <a:endParaRPr lang="id-ID" sz="1425" b="1" dirty="0">
              <a:solidFill>
                <a:schemeClr val="accent1"/>
              </a:solidFill>
              <a:latin typeface="Raleway SemiBold" pitchFamily="2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172246-A600-457E-B92E-50C87EB1940B}"/>
              </a:ext>
            </a:extLst>
          </p:cNvPr>
          <p:cNvSpPr txBox="1"/>
          <p:nvPr/>
        </p:nvSpPr>
        <p:spPr>
          <a:xfrm>
            <a:off x="6813003" y="1490053"/>
            <a:ext cx="2098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Raleway ExtraBold" panose="020B0903030101060003" pitchFamily="34" charset="0"/>
              </a:rPr>
              <a:t>Foundation #3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  <a:latin typeface="Raleway ExtraBold" panose="020B0903030101060003" pitchFamily="34" charset="0"/>
              </a:rPr>
              <a:t>Opportunity Cost</a:t>
            </a:r>
            <a:endParaRPr lang="id-ID" sz="1800" dirty="0">
              <a:solidFill>
                <a:schemeClr val="accent1"/>
              </a:solidFill>
              <a:latin typeface="Raleway ExtraBold" panose="020B09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2506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2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969DBD8-86D6-BA4C-880B-6B7E80928B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26" r="29496"/>
          <a:stretch/>
        </p:blipFill>
        <p:spPr>
          <a:xfrm>
            <a:off x="466725" y="457200"/>
            <a:ext cx="4105275" cy="42291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39FD87-509E-4706-ACB4-2570210EDFE5}"/>
              </a:ext>
            </a:extLst>
          </p:cNvPr>
          <p:cNvSpPr txBox="1"/>
          <p:nvPr/>
        </p:nvSpPr>
        <p:spPr>
          <a:xfrm>
            <a:off x="5613528" y="704633"/>
            <a:ext cx="306374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300" dirty="0" err="1">
                <a:latin typeface="Raleway ExtraBold" panose="020B0903030101060003" pitchFamily="34" charset="0"/>
              </a:rPr>
              <a:t>Value</a:t>
            </a:r>
            <a:r>
              <a:rPr lang="id-ID" sz="3300" dirty="0">
                <a:latin typeface="Raleway ExtraBold" panose="020B0903030101060003" pitchFamily="34" charset="0"/>
              </a:rPr>
              <a:t> </a:t>
            </a:r>
            <a:r>
              <a:rPr lang="id-ID" sz="3300" dirty="0" err="1">
                <a:solidFill>
                  <a:srgbClr val="B54F9B"/>
                </a:solidFill>
                <a:latin typeface="Raleway ExtraBold" panose="020B0903030101060003" pitchFamily="34" charset="0"/>
              </a:rPr>
              <a:t>of</a:t>
            </a:r>
            <a:r>
              <a:rPr lang="id-ID" sz="3300" dirty="0">
                <a:solidFill>
                  <a:srgbClr val="B54F9B"/>
                </a:solidFill>
                <a:latin typeface="Raleway ExtraBold" panose="020B0903030101060003" pitchFamily="34" charset="0"/>
              </a:rPr>
              <a:t> </a:t>
            </a:r>
            <a:r>
              <a:rPr lang="id-ID" sz="3300" dirty="0" err="1">
                <a:solidFill>
                  <a:srgbClr val="B54F9B"/>
                </a:solidFill>
                <a:latin typeface="Raleway ExtraBold" panose="020B0903030101060003" pitchFamily="34" charset="0"/>
              </a:rPr>
              <a:t>Time</a:t>
            </a:r>
            <a:endParaRPr lang="id-ID" sz="3300" dirty="0">
              <a:solidFill>
                <a:srgbClr val="B54F9B"/>
              </a:solidFill>
              <a:latin typeface="Raleway ExtraBold" panose="020B09030301010600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77F009-95EA-459A-ADAA-FCC5119DC02A}"/>
              </a:ext>
            </a:extLst>
          </p:cNvPr>
          <p:cNvSpPr txBox="1"/>
          <p:nvPr/>
        </p:nvSpPr>
        <p:spPr>
          <a:xfrm>
            <a:off x="5613527" y="1337921"/>
            <a:ext cx="30637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Raleway Light" panose="020B0403030101060003" pitchFamily="34" charset="0"/>
              </a:rPr>
              <a:t>Foundation #3: Opportunity Cost</a:t>
            </a:r>
            <a:endParaRPr lang="id-ID" sz="1500" dirty="0">
              <a:latin typeface="Raleway Light" panose="020B0403030101060003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846D308-2B7C-471B-8031-3B2BDE12615A}"/>
              </a:ext>
            </a:extLst>
          </p:cNvPr>
          <p:cNvGrpSpPr/>
          <p:nvPr/>
        </p:nvGrpSpPr>
        <p:grpSpPr>
          <a:xfrm>
            <a:off x="4964500" y="2075463"/>
            <a:ext cx="4179501" cy="1015663"/>
            <a:chOff x="6746932" y="3187917"/>
            <a:chExt cx="5572667" cy="135421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99A21C-4F58-4CFA-81B0-D2FE82EBBFC2}"/>
                </a:ext>
              </a:extLst>
            </p:cNvPr>
            <p:cNvSpPr txBox="1"/>
            <p:nvPr/>
          </p:nvSpPr>
          <p:spPr>
            <a:xfrm>
              <a:off x="6746932" y="3572638"/>
              <a:ext cx="1182376" cy="55399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id-ID" sz="2100" spc="3375" dirty="0">
                  <a:solidFill>
                    <a:srgbClr val="B54F9B"/>
                  </a:solidFill>
                  <a:latin typeface="la-solid-900" panose="02000503000000000000" pitchFamily="2" charset="0"/>
                </a:rPr>
                <a:t></a:t>
              </a:r>
              <a:endParaRPr lang="id-ID" sz="2100" dirty="0">
                <a:solidFill>
                  <a:srgbClr val="B54F9B"/>
                </a:solidFill>
                <a:latin typeface="la-solid-900" panose="02000503000000000000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5EB0C66-BE77-4A41-AC67-2915B9249574}"/>
                </a:ext>
              </a:extLst>
            </p:cNvPr>
            <p:cNvSpPr txBox="1"/>
            <p:nvPr/>
          </p:nvSpPr>
          <p:spPr>
            <a:xfrm>
              <a:off x="7612303" y="3187917"/>
              <a:ext cx="4707296" cy="1354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1500" dirty="0">
                  <a:solidFill>
                    <a:srgbClr val="333333"/>
                  </a:solidFill>
                  <a:latin typeface="Asap"/>
                </a:rPr>
                <a:t>The value of time determines relative prices of goods and services, investments, productivity, economic growth, and measures of income inequality.</a:t>
              </a:r>
              <a:endParaRPr lang="id-ID" sz="15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4F1294-8A61-405E-B976-EF9B6DE15627}"/>
              </a:ext>
            </a:extLst>
          </p:cNvPr>
          <p:cNvGrpSpPr/>
          <p:nvPr/>
        </p:nvGrpSpPr>
        <p:grpSpPr>
          <a:xfrm>
            <a:off x="4964500" y="3422912"/>
            <a:ext cx="3867399" cy="1246495"/>
            <a:chOff x="7049406" y="3382785"/>
            <a:chExt cx="3512898" cy="166199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75B5712-6940-4001-8EBE-9E4FA5E9B8B0}"/>
                </a:ext>
              </a:extLst>
            </p:cNvPr>
            <p:cNvSpPr txBox="1"/>
            <p:nvPr/>
          </p:nvSpPr>
          <p:spPr>
            <a:xfrm>
              <a:off x="7049406" y="3877616"/>
              <a:ext cx="805496" cy="5539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id-ID" sz="2100" spc="3375" dirty="0">
                  <a:solidFill>
                    <a:srgbClr val="B54F9B"/>
                  </a:solidFill>
                  <a:latin typeface="la-solid-900" panose="02000503000000000000" pitchFamily="2" charset="0"/>
                </a:rPr>
                <a:t></a:t>
              </a:r>
              <a:endParaRPr lang="id-ID" sz="2100" dirty="0">
                <a:solidFill>
                  <a:srgbClr val="B54F9B"/>
                </a:solidFill>
                <a:latin typeface="la-solid-900" panose="02000503000000000000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DC6DBFF-CE1D-4172-88D2-922EA8393FD6}"/>
                </a:ext>
              </a:extLst>
            </p:cNvPr>
            <p:cNvSpPr txBox="1"/>
            <p:nvPr/>
          </p:nvSpPr>
          <p:spPr>
            <a:xfrm>
              <a:off x="7638944" y="3382785"/>
              <a:ext cx="2923360" cy="1661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1500" dirty="0">
                  <a:solidFill>
                    <a:srgbClr val="333333"/>
                  </a:solidFill>
                  <a:latin typeface="Asap"/>
                </a:rPr>
                <a:t>Current research suggests society is _____-valuing time improvements and subsequently _____-investing public resources in time-saving infrastructure projects and technologies.</a:t>
              </a:r>
              <a:endParaRPr lang="id-ID" sz="15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99101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grass, tree, outdoor, field&#10;&#10;Description automatically generated">
            <a:extLst>
              <a:ext uri="{FF2B5EF4-FFF2-40B4-BE49-F238E27FC236}">
                <a16:creationId xmlns:a16="http://schemas.microsoft.com/office/drawing/2014/main" id="{5E934AA9-20C2-40DF-A32E-B680783610F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20" r="17620"/>
          <a:stretch>
            <a:fillRect/>
          </a:stretch>
        </p:blipFill>
        <p:spPr/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515DC9-0218-43D5-9642-6C5B9697467E}"/>
              </a:ext>
            </a:extLst>
          </p:cNvPr>
          <p:cNvSpPr txBox="1"/>
          <p:nvPr/>
        </p:nvSpPr>
        <p:spPr>
          <a:xfrm>
            <a:off x="4774865" y="1763836"/>
            <a:ext cx="4175356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300" b="1" dirty="0">
                <a:latin typeface="Raleway" pitchFamily="2" charset="0"/>
              </a:rPr>
              <a:t>What Is the Opportunity Cost of Attending College?</a:t>
            </a:r>
          </a:p>
          <a:p>
            <a:pPr algn="ctr"/>
            <a:endParaRPr lang="en-US" sz="3300" b="1" dirty="0"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197693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87834EE-6B24-4BC0-BED3-13B6956F73D4}"/>
              </a:ext>
            </a:extLst>
          </p:cNvPr>
          <p:cNvSpPr/>
          <p:nvPr/>
        </p:nvSpPr>
        <p:spPr>
          <a:xfrm>
            <a:off x="0" y="0"/>
            <a:ext cx="3221831" cy="5143500"/>
          </a:xfrm>
          <a:prstGeom prst="rect">
            <a:avLst/>
          </a:prstGeom>
          <a:solidFill>
            <a:srgbClr val="6B5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A53341F-B001-914F-B08E-6DB26A87541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22" t="-224" r="17366" b="1"/>
          <a:stretch/>
        </p:blipFill>
        <p:spPr>
          <a:xfrm>
            <a:off x="591416" y="951240"/>
            <a:ext cx="2038996" cy="2038996"/>
          </a:xfr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1A2DE18-2158-4EEF-B15A-E59D148820C1}"/>
              </a:ext>
            </a:extLst>
          </p:cNvPr>
          <p:cNvSpPr/>
          <p:nvPr/>
        </p:nvSpPr>
        <p:spPr>
          <a:xfrm>
            <a:off x="3105147" y="515983"/>
            <a:ext cx="233366" cy="12244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A389E3D-F126-3446-938A-317018C99A10}"/>
              </a:ext>
            </a:extLst>
          </p:cNvPr>
          <p:cNvSpPr txBox="1"/>
          <p:nvPr/>
        </p:nvSpPr>
        <p:spPr>
          <a:xfrm>
            <a:off x="4572001" y="885825"/>
            <a:ext cx="3429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300" dirty="0">
                <a:latin typeface="Raleway ExtraBold" panose="020B0903030101060003" pitchFamily="34" charset="0"/>
              </a:rPr>
              <a:t>Marginal </a:t>
            </a:r>
            <a:r>
              <a:rPr lang="id-ID" sz="3300" dirty="0" err="1">
                <a:latin typeface="Raleway ExtraBold" panose="020B0903030101060003" pitchFamily="34" charset="0"/>
              </a:rPr>
              <a:t>Thinking</a:t>
            </a:r>
            <a:endParaRPr lang="id-ID" sz="3300" dirty="0">
              <a:latin typeface="Raleway ExtraBold" panose="020B09030301010600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0F36B7-C154-B84B-B304-36944B19E4CB}"/>
              </a:ext>
            </a:extLst>
          </p:cNvPr>
          <p:cNvSpPr txBox="1"/>
          <p:nvPr/>
        </p:nvSpPr>
        <p:spPr>
          <a:xfrm>
            <a:off x="4572001" y="2313465"/>
            <a:ext cx="22162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800" dirty="0"/>
              <a:t>Is the additional benefit ______ than the additional cost?</a:t>
            </a:r>
          </a:p>
          <a:p>
            <a:endParaRPr lang="en-US" altLang="en-US" sz="18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6DB12BE-3CD6-A24E-A1AD-5A79E616E65B}"/>
              </a:ext>
            </a:extLst>
          </p:cNvPr>
          <p:cNvSpPr txBox="1"/>
          <p:nvPr/>
        </p:nvSpPr>
        <p:spPr>
          <a:xfrm>
            <a:off x="687675" y="3411316"/>
            <a:ext cx="184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800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Foundation</a:t>
            </a:r>
            <a:r>
              <a:rPr lang="id-ID" sz="1800" dirty="0">
                <a:solidFill>
                  <a:schemeClr val="bg1"/>
                </a:solidFill>
                <a:latin typeface="Raleway ExtraBold" panose="020B0903030101060003" pitchFamily="34" charset="0"/>
              </a:rPr>
              <a:t> #4</a:t>
            </a:r>
          </a:p>
        </p:txBody>
      </p:sp>
    </p:spTree>
    <p:extLst>
      <p:ext uri="{BB962C8B-B14F-4D97-AF65-F5344CB8AC3E}">
        <p14:creationId xmlns:p14="http://schemas.microsoft.com/office/powerpoint/2010/main" val="6617149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/>
      <p:bldP spid="38" grpId="0"/>
      <p:bldP spid="3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9D448AE8-068B-8F44-83C1-03EB2B45749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07" t="-15684" b="11612"/>
          <a:stretch/>
        </p:blipFill>
        <p:spPr>
          <a:xfrm>
            <a:off x="-1" y="0"/>
            <a:ext cx="4595085" cy="5131928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596BE19-6D07-435C-9E11-0AC812C56BFC}"/>
              </a:ext>
            </a:extLst>
          </p:cNvPr>
          <p:cNvSpPr txBox="1"/>
          <p:nvPr/>
        </p:nvSpPr>
        <p:spPr>
          <a:xfrm>
            <a:off x="5837458" y="1136282"/>
            <a:ext cx="24847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000" dirty="0">
                <a:solidFill>
                  <a:schemeClr val="bg1"/>
                </a:solidFill>
                <a:latin typeface="Raleway ExtraBold" panose="020B0903030101060003" pitchFamily="34" charset="0"/>
              </a:rPr>
              <a:t>What is Economics?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953535-B4EB-4524-8473-8356F953C868}"/>
              </a:ext>
            </a:extLst>
          </p:cNvPr>
          <p:cNvGrpSpPr/>
          <p:nvPr/>
        </p:nvGrpSpPr>
        <p:grpSpPr>
          <a:xfrm>
            <a:off x="6911638" y="2666371"/>
            <a:ext cx="1410566" cy="0"/>
            <a:chOff x="4699704" y="3096997"/>
            <a:chExt cx="1880755" cy="0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D0B81F5-6023-4842-9E99-BA18B05D33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99704" y="3096997"/>
              <a:ext cx="1880755" cy="0"/>
            </a:xfrm>
            <a:prstGeom prst="lin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0104833-9C60-4F18-B5A2-8A896E91BB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41413" y="3096997"/>
              <a:ext cx="539046" cy="0"/>
            </a:xfrm>
            <a:prstGeom prst="lin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4" name="Freeform 8">
            <a:extLst>
              <a:ext uri="{FF2B5EF4-FFF2-40B4-BE49-F238E27FC236}">
                <a16:creationId xmlns:a16="http://schemas.microsoft.com/office/drawing/2014/main" id="{0EB87571-B782-4727-87F3-EF1ED0947495}"/>
              </a:ext>
            </a:extLst>
          </p:cNvPr>
          <p:cNvSpPr>
            <a:spLocks/>
          </p:cNvSpPr>
          <p:nvPr/>
        </p:nvSpPr>
        <p:spPr bwMode="auto">
          <a:xfrm flipH="1">
            <a:off x="0" y="392703"/>
            <a:ext cx="5596034" cy="4739225"/>
          </a:xfrm>
          <a:custGeom>
            <a:avLst/>
            <a:gdLst>
              <a:gd name="T0" fmla="*/ 1055 w 1055"/>
              <a:gd name="T1" fmla="*/ 0 h 894"/>
              <a:gd name="T2" fmla="*/ 1055 w 1055"/>
              <a:gd name="T3" fmla="*/ 66 h 894"/>
              <a:gd name="T4" fmla="*/ 891 w 1055"/>
              <a:gd name="T5" fmla="*/ 91 h 894"/>
              <a:gd name="T6" fmla="*/ 519 w 1055"/>
              <a:gd name="T7" fmla="*/ 894 h 894"/>
              <a:gd name="T8" fmla="*/ 490 w 1055"/>
              <a:gd name="T9" fmla="*/ 894 h 894"/>
              <a:gd name="T10" fmla="*/ 791 w 1055"/>
              <a:gd name="T11" fmla="*/ 46 h 894"/>
              <a:gd name="T12" fmla="*/ 1055 w 1055"/>
              <a:gd name="T13" fmla="*/ 0 h 8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55" h="894">
                <a:moveTo>
                  <a:pt x="1055" y="0"/>
                </a:moveTo>
                <a:cubicBezTo>
                  <a:pt x="1055" y="66"/>
                  <a:pt x="1055" y="66"/>
                  <a:pt x="1055" y="66"/>
                </a:cubicBezTo>
                <a:cubicBezTo>
                  <a:pt x="1004" y="71"/>
                  <a:pt x="949" y="79"/>
                  <a:pt x="891" y="91"/>
                </a:cubicBezTo>
                <a:cubicBezTo>
                  <a:pt x="115" y="245"/>
                  <a:pt x="243" y="604"/>
                  <a:pt x="519" y="894"/>
                </a:cubicBezTo>
                <a:cubicBezTo>
                  <a:pt x="490" y="894"/>
                  <a:pt x="490" y="894"/>
                  <a:pt x="490" y="894"/>
                </a:cubicBezTo>
                <a:cubicBezTo>
                  <a:pt x="182" y="616"/>
                  <a:pt x="0" y="249"/>
                  <a:pt x="791" y="46"/>
                </a:cubicBezTo>
                <a:cubicBezTo>
                  <a:pt x="890" y="21"/>
                  <a:pt x="977" y="6"/>
                  <a:pt x="105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482600" dist="38100" dir="2700000" sx="103000" sy="103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D" sz="1013" dirty="0">
              <a:latin typeface="Open Sans" panose="020B0606030504020204" pitchFamily="34" charset="0"/>
            </a:endParaRPr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DD4225A8-3230-4F25-B0D4-3A7894F2D25C}"/>
              </a:ext>
            </a:extLst>
          </p:cNvPr>
          <p:cNvSpPr>
            <a:spLocks/>
          </p:cNvSpPr>
          <p:nvPr/>
        </p:nvSpPr>
        <p:spPr bwMode="auto">
          <a:xfrm flipH="1">
            <a:off x="0" y="200814"/>
            <a:ext cx="6236409" cy="4931114"/>
          </a:xfrm>
          <a:custGeom>
            <a:avLst/>
            <a:gdLst>
              <a:gd name="T0" fmla="*/ 1176 w 1176"/>
              <a:gd name="T1" fmla="*/ 5 h 930"/>
              <a:gd name="T2" fmla="*/ 1176 w 1176"/>
              <a:gd name="T3" fmla="*/ 36 h 930"/>
              <a:gd name="T4" fmla="*/ 912 w 1176"/>
              <a:gd name="T5" fmla="*/ 82 h 930"/>
              <a:gd name="T6" fmla="*/ 611 w 1176"/>
              <a:gd name="T7" fmla="*/ 930 h 930"/>
              <a:gd name="T8" fmla="*/ 571 w 1176"/>
              <a:gd name="T9" fmla="*/ 930 h 930"/>
              <a:gd name="T10" fmla="*/ 944 w 1176"/>
              <a:gd name="T11" fmla="*/ 6 h 930"/>
              <a:gd name="T12" fmla="*/ 1176 w 1176"/>
              <a:gd name="T13" fmla="*/ 5 h 9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76" h="930">
                <a:moveTo>
                  <a:pt x="1176" y="5"/>
                </a:moveTo>
                <a:cubicBezTo>
                  <a:pt x="1176" y="36"/>
                  <a:pt x="1176" y="36"/>
                  <a:pt x="1176" y="36"/>
                </a:cubicBezTo>
                <a:cubicBezTo>
                  <a:pt x="1098" y="42"/>
                  <a:pt x="1011" y="57"/>
                  <a:pt x="912" y="82"/>
                </a:cubicBezTo>
                <a:cubicBezTo>
                  <a:pt x="121" y="285"/>
                  <a:pt x="303" y="652"/>
                  <a:pt x="611" y="930"/>
                </a:cubicBezTo>
                <a:cubicBezTo>
                  <a:pt x="571" y="930"/>
                  <a:pt x="571" y="930"/>
                  <a:pt x="571" y="930"/>
                </a:cubicBezTo>
                <a:cubicBezTo>
                  <a:pt x="253" y="572"/>
                  <a:pt x="0" y="68"/>
                  <a:pt x="944" y="6"/>
                </a:cubicBezTo>
                <a:cubicBezTo>
                  <a:pt x="1030" y="0"/>
                  <a:pt x="1107" y="0"/>
                  <a:pt x="1176" y="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482600" dist="38100" dir="2700000" sx="103000" sy="103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D" sz="1013" dirty="0">
              <a:latin typeface="Open Sans" panose="020B0606030504020204" pitchFamily="34" charset="0"/>
            </a:endParaRP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C9B4B177-9E3D-4FEA-9BF6-BBEE31C5FAD4}"/>
              </a:ext>
            </a:extLst>
          </p:cNvPr>
          <p:cNvSpPr>
            <a:spLocks/>
          </p:cNvSpPr>
          <p:nvPr/>
        </p:nvSpPr>
        <p:spPr bwMode="auto">
          <a:xfrm flipH="1">
            <a:off x="0" y="0"/>
            <a:ext cx="7079831" cy="5131928"/>
          </a:xfrm>
          <a:custGeom>
            <a:avLst/>
            <a:gdLst>
              <a:gd name="T0" fmla="*/ 1335 w 1335"/>
              <a:gd name="T1" fmla="*/ 0 h 968"/>
              <a:gd name="T2" fmla="*/ 1335 w 1335"/>
              <a:gd name="T3" fmla="*/ 43 h 968"/>
              <a:gd name="T4" fmla="*/ 1103 w 1335"/>
              <a:gd name="T5" fmla="*/ 44 h 968"/>
              <a:gd name="T6" fmla="*/ 730 w 1335"/>
              <a:gd name="T7" fmla="*/ 968 h 968"/>
              <a:gd name="T8" fmla="*/ 706 w 1335"/>
              <a:gd name="T9" fmla="*/ 968 h 968"/>
              <a:gd name="T10" fmla="*/ 763 w 1335"/>
              <a:gd name="T11" fmla="*/ 0 h 968"/>
              <a:gd name="T12" fmla="*/ 1335 w 1335"/>
              <a:gd name="T13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5" h="968">
                <a:moveTo>
                  <a:pt x="1335" y="0"/>
                </a:moveTo>
                <a:cubicBezTo>
                  <a:pt x="1335" y="43"/>
                  <a:pt x="1335" y="43"/>
                  <a:pt x="1335" y="43"/>
                </a:cubicBezTo>
                <a:cubicBezTo>
                  <a:pt x="1266" y="38"/>
                  <a:pt x="1189" y="38"/>
                  <a:pt x="1103" y="44"/>
                </a:cubicBezTo>
                <a:cubicBezTo>
                  <a:pt x="159" y="106"/>
                  <a:pt x="412" y="610"/>
                  <a:pt x="730" y="968"/>
                </a:cubicBezTo>
                <a:cubicBezTo>
                  <a:pt x="706" y="968"/>
                  <a:pt x="706" y="968"/>
                  <a:pt x="706" y="968"/>
                </a:cubicBezTo>
                <a:cubicBezTo>
                  <a:pt x="356" y="666"/>
                  <a:pt x="0" y="197"/>
                  <a:pt x="763" y="0"/>
                </a:cubicBezTo>
                <a:lnTo>
                  <a:pt x="13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482600" dist="38100" dir="2700000" sx="103000" sy="103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D" sz="1013" dirty="0">
              <a:latin typeface="Open Sans" panose="020B0606030504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4D1848-7AD9-B745-8F65-BFD1E453524F}"/>
              </a:ext>
            </a:extLst>
          </p:cNvPr>
          <p:cNvSpPr txBox="1"/>
          <p:nvPr/>
        </p:nvSpPr>
        <p:spPr>
          <a:xfrm>
            <a:off x="5837458" y="2991556"/>
            <a:ext cx="24847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000" dirty="0">
                <a:solidFill>
                  <a:schemeClr val="bg1"/>
                </a:solidFill>
                <a:latin typeface="Raleway ExtraBold" panose="020B0903030101060003" pitchFamily="34" charset="0"/>
              </a:rPr>
              <a:t>What is Scarcity?</a:t>
            </a:r>
          </a:p>
        </p:txBody>
      </p:sp>
    </p:spTree>
    <p:extLst>
      <p:ext uri="{BB962C8B-B14F-4D97-AF65-F5344CB8AC3E}">
        <p14:creationId xmlns:p14="http://schemas.microsoft.com/office/powerpoint/2010/main" val="1573302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  <p:bldP spid="24" grpId="0" animBg="1"/>
      <p:bldP spid="23" grpId="0" animBg="1"/>
      <p:bldP spid="16" grpId="0" animBg="1"/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751039-9D06-4D79-894B-8E130084DDB7}"/>
              </a:ext>
            </a:extLst>
          </p:cNvPr>
          <p:cNvSpPr/>
          <p:nvPr/>
        </p:nvSpPr>
        <p:spPr>
          <a:xfrm>
            <a:off x="6590652" y="0"/>
            <a:ext cx="2543175" cy="2842004"/>
          </a:xfrm>
          <a:prstGeom prst="rect">
            <a:avLst/>
          </a:prstGeom>
          <a:solidFill>
            <a:srgbClr val="6B5BB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823A424-B6FC-470C-9803-0D67879295A7}"/>
              </a:ext>
            </a:extLst>
          </p:cNvPr>
          <p:cNvSpPr>
            <a:spLocks/>
          </p:cNvSpPr>
          <p:nvPr/>
        </p:nvSpPr>
        <p:spPr bwMode="auto">
          <a:xfrm>
            <a:off x="1" y="2842003"/>
            <a:ext cx="9143999" cy="2313120"/>
          </a:xfrm>
          <a:custGeom>
            <a:avLst/>
            <a:gdLst>
              <a:gd name="connsiteX0" fmla="*/ 0 w 8801100"/>
              <a:gd name="connsiteY0" fmla="*/ 0 h 3390900"/>
              <a:gd name="connsiteX1" fmla="*/ 8801100 w 8801100"/>
              <a:gd name="connsiteY1" fmla="*/ 0 h 3390900"/>
              <a:gd name="connsiteX2" fmla="*/ 8801100 w 8801100"/>
              <a:gd name="connsiteY2" fmla="*/ 3390900 h 3390900"/>
              <a:gd name="connsiteX3" fmla="*/ 0 w 8801100"/>
              <a:gd name="connsiteY3" fmla="*/ 3390900 h 339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01100" h="3390900">
                <a:moveTo>
                  <a:pt x="0" y="0"/>
                </a:moveTo>
                <a:lnTo>
                  <a:pt x="8801100" y="0"/>
                </a:lnTo>
                <a:lnTo>
                  <a:pt x="8801100" y="3390900"/>
                </a:lnTo>
                <a:lnTo>
                  <a:pt x="0" y="339090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1A18E1-6E71-4391-B629-1F2364156323}"/>
              </a:ext>
            </a:extLst>
          </p:cNvPr>
          <p:cNvSpPr txBox="1"/>
          <p:nvPr/>
        </p:nvSpPr>
        <p:spPr>
          <a:xfrm>
            <a:off x="90567" y="3027421"/>
            <a:ext cx="90432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en-US" sz="1500" b="1" dirty="0">
                <a:solidFill>
                  <a:schemeClr val="bg1"/>
                </a:solidFill>
                <a:latin typeface="Raleway SemiBold" pitchFamily="2" charset="77"/>
              </a:rPr>
              <a:t>“You want to run out, but you want to make sure that you have enough of a selection, so people come back. It's a weird teeter-totter game.”  - Chef Ashley MacNeil</a:t>
            </a:r>
          </a:p>
          <a:p>
            <a:pPr>
              <a:lnSpc>
                <a:spcPts val="1800"/>
              </a:lnSpc>
            </a:pPr>
            <a:r>
              <a:rPr lang="en-US" altLang="en-US" sz="1500" b="1" dirty="0">
                <a:solidFill>
                  <a:schemeClr val="bg1"/>
                </a:solidFill>
                <a:latin typeface="Raleway SemiBold" pitchFamily="2" charset="77"/>
              </a:rPr>
              <a:t>	</a:t>
            </a:r>
          </a:p>
          <a:p>
            <a:pPr>
              <a:lnSpc>
                <a:spcPts val="1800"/>
              </a:lnSpc>
            </a:pPr>
            <a:r>
              <a:rPr lang="en-US" altLang="en-US" sz="1500" b="1" dirty="0">
                <a:solidFill>
                  <a:schemeClr val="bg1"/>
                </a:solidFill>
                <a:latin typeface="Raleway SemiBold" pitchFamily="2" charset="77"/>
              </a:rPr>
              <a:t>"We start to see the good stuff going away, so we order quickly. We end                                              up ordering more because of the specials" - a regular Sunday customer</a:t>
            </a:r>
          </a:p>
          <a:p>
            <a:pPr>
              <a:lnSpc>
                <a:spcPts val="1800"/>
              </a:lnSpc>
            </a:pPr>
            <a:endParaRPr lang="en-US" altLang="en-US" sz="1500" b="1" dirty="0">
              <a:solidFill>
                <a:schemeClr val="bg1"/>
              </a:solidFill>
              <a:latin typeface="Raleway SemiBold" pitchFamily="2" charset="77"/>
            </a:endParaRPr>
          </a:p>
          <a:p>
            <a:pPr>
              <a:lnSpc>
                <a:spcPts val="1800"/>
              </a:lnSpc>
            </a:pPr>
            <a:r>
              <a:rPr lang="en-US" altLang="en-US" sz="1500" b="1" dirty="0">
                <a:solidFill>
                  <a:schemeClr val="bg1"/>
                </a:solidFill>
                <a:latin typeface="Raleway SemiBold" pitchFamily="2" charset="77"/>
              </a:rPr>
              <a:t>"I hate freezing stuff, and I hate throwing food out, so we needed to find a solution that would help us use up as much as we could before closing for three days,” – owner Darcy </a:t>
            </a:r>
            <a:r>
              <a:rPr lang="en-US" altLang="en-US" sz="1500" b="1" dirty="0" err="1">
                <a:solidFill>
                  <a:schemeClr val="bg1"/>
                </a:solidFill>
                <a:latin typeface="Raleway SemiBold" pitchFamily="2" charset="77"/>
              </a:rPr>
              <a:t>MacDonell</a:t>
            </a:r>
            <a:endParaRPr lang="en-US" altLang="en-US" sz="1500" b="1" dirty="0">
              <a:solidFill>
                <a:schemeClr val="bg1"/>
              </a:solidFill>
              <a:latin typeface="Raleway SemiBold" pitchFamily="2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172246-A600-457E-B92E-50C87EB1940B}"/>
              </a:ext>
            </a:extLst>
          </p:cNvPr>
          <p:cNvSpPr txBox="1"/>
          <p:nvPr/>
        </p:nvSpPr>
        <p:spPr>
          <a:xfrm>
            <a:off x="6764546" y="1109378"/>
            <a:ext cx="2195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Raleway ExtraBold" panose="020B0903030101060003" pitchFamily="34" charset="0"/>
              </a:rPr>
              <a:t>Foundation #4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  <a:latin typeface="Raleway ExtraBold" panose="020B0903030101060003" pitchFamily="34" charset="0"/>
              </a:rPr>
              <a:t>Marginal Thinking</a:t>
            </a:r>
            <a:endParaRPr lang="id-ID" sz="1800" dirty="0">
              <a:solidFill>
                <a:schemeClr val="accent1"/>
              </a:solidFill>
              <a:latin typeface="Raleway ExtraBold" panose="020B09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392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2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87834EE-6B24-4BC0-BED3-13B6956F73D4}"/>
              </a:ext>
            </a:extLst>
          </p:cNvPr>
          <p:cNvSpPr/>
          <p:nvPr/>
        </p:nvSpPr>
        <p:spPr>
          <a:xfrm>
            <a:off x="0" y="0"/>
            <a:ext cx="3221831" cy="5143500"/>
          </a:xfrm>
          <a:prstGeom prst="rect">
            <a:avLst/>
          </a:prstGeom>
          <a:solidFill>
            <a:srgbClr val="0C7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F909F9DD-D434-0244-B7FC-2BA11B8235E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92" r="13460"/>
          <a:stretch/>
        </p:blipFill>
        <p:spPr>
          <a:xfrm>
            <a:off x="579762" y="968473"/>
            <a:ext cx="2062303" cy="2062303"/>
          </a:xfr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1A2DE18-2158-4EEF-B15A-E59D148820C1}"/>
              </a:ext>
            </a:extLst>
          </p:cNvPr>
          <p:cNvSpPr/>
          <p:nvPr/>
        </p:nvSpPr>
        <p:spPr>
          <a:xfrm>
            <a:off x="3105147" y="515983"/>
            <a:ext cx="233366" cy="12244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D396388-2001-4A4B-89CE-C9A85691C9E2}"/>
              </a:ext>
            </a:extLst>
          </p:cNvPr>
          <p:cNvSpPr txBox="1"/>
          <p:nvPr/>
        </p:nvSpPr>
        <p:spPr>
          <a:xfrm>
            <a:off x="4572001" y="885825"/>
            <a:ext cx="3429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300" dirty="0">
                <a:latin typeface="Raleway ExtraBold" panose="020B0903030101060003" pitchFamily="34" charset="0"/>
              </a:rPr>
              <a:t>Trade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CCB1FFA-904D-4B47-B549-098D40C36E01}"/>
              </a:ext>
            </a:extLst>
          </p:cNvPr>
          <p:cNvSpPr txBox="1"/>
          <p:nvPr/>
        </p:nvSpPr>
        <p:spPr>
          <a:xfrm>
            <a:off x="4572001" y="1999624"/>
            <a:ext cx="27858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800" dirty="0"/>
              <a:t>Trade _____ value and depends on __________ and __________ advantage. </a:t>
            </a:r>
          </a:p>
          <a:p>
            <a:endParaRPr lang="en-US" altLang="en-US" sz="1800" dirty="0"/>
          </a:p>
          <a:p>
            <a:endParaRPr lang="en-US" altLang="en-US" sz="18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39EA4F3-F3C8-4F4B-A465-7EBCA60E9971}"/>
              </a:ext>
            </a:extLst>
          </p:cNvPr>
          <p:cNvSpPr txBox="1"/>
          <p:nvPr/>
        </p:nvSpPr>
        <p:spPr>
          <a:xfrm>
            <a:off x="687675" y="3411316"/>
            <a:ext cx="184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800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Foundation</a:t>
            </a:r>
            <a:r>
              <a:rPr lang="id-ID" sz="1800" dirty="0">
                <a:solidFill>
                  <a:schemeClr val="bg1"/>
                </a:solidFill>
                <a:latin typeface="Raleway ExtraBold" panose="020B0903030101060003" pitchFamily="34" charset="0"/>
              </a:rPr>
              <a:t> #5</a:t>
            </a:r>
          </a:p>
        </p:txBody>
      </p:sp>
    </p:spTree>
    <p:extLst>
      <p:ext uri="{BB962C8B-B14F-4D97-AF65-F5344CB8AC3E}">
        <p14:creationId xmlns:p14="http://schemas.microsoft.com/office/powerpoint/2010/main" val="36693442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3" grpId="0"/>
      <p:bldP spid="34" grpId="0"/>
      <p:bldP spid="3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A group of men raising their hands&#10;&#10;Description automatically generated with medium confidence">
            <a:extLst>
              <a:ext uri="{FF2B5EF4-FFF2-40B4-BE49-F238E27FC236}">
                <a16:creationId xmlns:a16="http://schemas.microsoft.com/office/drawing/2014/main" id="{2215FB18-DC93-4554-8FCD-4663809FB7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r="23075"/>
          <a:stretch/>
        </p:blipFill>
        <p:spPr>
          <a:xfrm>
            <a:off x="20" y="-1513114"/>
            <a:ext cx="9143980" cy="665661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7236288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F02635-3FEE-4BEA-A507-431B8109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00076"/>
            <a:ext cx="7886700" cy="326231"/>
          </a:xfrm>
        </p:spPr>
        <p:txBody>
          <a:bodyPr>
            <a:noAutofit/>
          </a:bodyPr>
          <a:lstStyle/>
          <a:p>
            <a:r>
              <a:rPr lang="en-US" sz="2700" dirty="0"/>
              <a:t>How many of these are scarce?</a:t>
            </a:r>
            <a:endParaRPr lang="id-ID" sz="2700" dirty="0"/>
          </a:p>
        </p:txBody>
      </p:sp>
    </p:spTree>
    <p:extLst>
      <p:ext uri="{BB962C8B-B14F-4D97-AF65-F5344CB8AC3E}">
        <p14:creationId xmlns:p14="http://schemas.microsoft.com/office/powerpoint/2010/main" val="339070208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F02635-3FEE-4BEA-A507-431B8109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39" y="580446"/>
            <a:ext cx="7886700" cy="326231"/>
          </a:xfrm>
        </p:spPr>
        <p:txBody>
          <a:bodyPr>
            <a:noAutofit/>
          </a:bodyPr>
          <a:lstStyle/>
          <a:p>
            <a:r>
              <a:rPr lang="en-US" sz="2700" dirty="0"/>
              <a:t>Is there anything that isn’t scarce?</a:t>
            </a:r>
            <a:endParaRPr lang="id-ID" sz="2700" dirty="0"/>
          </a:p>
        </p:txBody>
      </p:sp>
    </p:spTree>
    <p:extLst>
      <p:ext uri="{BB962C8B-B14F-4D97-AF65-F5344CB8AC3E}">
        <p14:creationId xmlns:p14="http://schemas.microsoft.com/office/powerpoint/2010/main" val="76863110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EAA609C-3447-254F-AD38-F353E45373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4" r="2930"/>
          <a:stretch/>
        </p:blipFill>
        <p:spPr>
          <a:xfrm>
            <a:off x="1817177" y="87254"/>
            <a:ext cx="5509647" cy="4968992"/>
          </a:xfrm>
        </p:spPr>
      </p:pic>
    </p:spTree>
    <p:extLst>
      <p:ext uri="{BB962C8B-B14F-4D97-AF65-F5344CB8AC3E}">
        <p14:creationId xmlns:p14="http://schemas.microsoft.com/office/powerpoint/2010/main" val="720954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D70241F-E7BF-451D-96A3-3966D81D58BD}"/>
              </a:ext>
            </a:extLst>
          </p:cNvPr>
          <p:cNvSpPr/>
          <p:nvPr/>
        </p:nvSpPr>
        <p:spPr>
          <a:xfrm>
            <a:off x="600069" y="600074"/>
            <a:ext cx="3971926" cy="1971675"/>
          </a:xfrm>
          <a:prstGeom prst="rect">
            <a:avLst/>
          </a:prstGeom>
          <a:solidFill>
            <a:srgbClr val="E74F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id-ID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E17BDC-B050-48F5-879C-4966AC23D13B}"/>
              </a:ext>
            </a:extLst>
          </p:cNvPr>
          <p:cNvSpPr/>
          <p:nvPr/>
        </p:nvSpPr>
        <p:spPr>
          <a:xfrm>
            <a:off x="4572003" y="2571750"/>
            <a:ext cx="3971926" cy="1971676"/>
          </a:xfrm>
          <a:prstGeom prst="rect">
            <a:avLst/>
          </a:prstGeom>
          <a:solidFill>
            <a:srgbClr val="B54F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D5F7AD-6EF3-4A32-B160-4A65C412871D}"/>
              </a:ext>
            </a:extLst>
          </p:cNvPr>
          <p:cNvSpPr txBox="1"/>
          <p:nvPr/>
        </p:nvSpPr>
        <p:spPr>
          <a:xfrm>
            <a:off x="5353055" y="1135789"/>
            <a:ext cx="24098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800" dirty="0">
                <a:solidFill>
                  <a:srgbClr val="FFFFFF"/>
                </a:solidFill>
                <a:latin typeface="Raleway ExtraBold" panose="020B0903030101060003" pitchFamily="34" charset="0"/>
              </a:rPr>
              <a:t>The most important invention you’ve never heard about!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87A3CD-9B0D-4162-82D4-BA7BFA02222B}"/>
              </a:ext>
            </a:extLst>
          </p:cNvPr>
          <p:cNvSpPr txBox="1"/>
          <p:nvPr/>
        </p:nvSpPr>
        <p:spPr>
          <a:xfrm>
            <a:off x="1254964" y="3384463"/>
            <a:ext cx="2662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800" dirty="0">
                <a:solidFill>
                  <a:srgbClr val="FFFFFF"/>
                </a:solidFill>
                <a:latin typeface="Raleway ExtraBold" panose="020B0903030101060003" pitchFamily="34" charset="0"/>
              </a:rPr>
              <a:t>Global Trade Tracking</a:t>
            </a:r>
            <a:endParaRPr lang="id-ID" sz="1800" dirty="0">
              <a:solidFill>
                <a:srgbClr val="00A6DA"/>
              </a:solidFill>
              <a:latin typeface="Raleway ExtraBold" panose="020B0903030101060003" pitchFamily="34" charset="0"/>
            </a:endParaRP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F4AE926C-AA7A-6B4A-B452-FBC064EC364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06" b="9906"/>
          <a:stretch>
            <a:fillRect/>
          </a:stretch>
        </p:blipFill>
        <p:spPr>
          <a:xfrm>
            <a:off x="600072" y="2571749"/>
            <a:ext cx="3971923" cy="1971675"/>
          </a:xfrm>
        </p:spPr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AE10DF8F-D384-3145-8F9C-F205AF4A8C56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06" b="16906"/>
          <a:stretch>
            <a:fillRect/>
          </a:stretch>
        </p:blipFill>
        <p:spPr>
          <a:xfrm>
            <a:off x="4572001" y="600074"/>
            <a:ext cx="3971927" cy="1971675"/>
          </a:xfr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7D5FDF8-74DF-E347-8DA2-F24E22541A81}"/>
              </a:ext>
            </a:extLst>
          </p:cNvPr>
          <p:cNvSpPr txBox="1"/>
          <p:nvPr/>
        </p:nvSpPr>
        <p:spPr>
          <a:xfrm>
            <a:off x="5226892" y="3245963"/>
            <a:ext cx="2662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800" dirty="0">
                <a:solidFill>
                  <a:srgbClr val="FFFFFF"/>
                </a:solidFill>
                <a:latin typeface="Raleway ExtraBold" panose="020B0903030101060003" pitchFamily="34" charset="0"/>
              </a:rPr>
              <a:t>Economics helps us overcome scarcity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7F92178-52C9-5C42-8749-68C0E0263A7B}"/>
              </a:ext>
            </a:extLst>
          </p:cNvPr>
          <p:cNvSpPr txBox="1"/>
          <p:nvPr/>
        </p:nvSpPr>
        <p:spPr>
          <a:xfrm>
            <a:off x="1254959" y="997289"/>
            <a:ext cx="26621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800" dirty="0">
                <a:solidFill>
                  <a:srgbClr val="FFFFFF"/>
                </a:solidFill>
                <a:latin typeface="Raleway ExtraBold" panose="020B0903030101060003" pitchFamily="34" charset="0"/>
              </a:rPr>
              <a:t>How do people allocate their limited resources to satisfy their unlimited wants?</a:t>
            </a:r>
          </a:p>
        </p:txBody>
      </p:sp>
    </p:spTree>
    <p:extLst>
      <p:ext uri="{BB962C8B-B14F-4D97-AF65-F5344CB8AC3E}">
        <p14:creationId xmlns:p14="http://schemas.microsoft.com/office/powerpoint/2010/main" val="34113892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8" grpId="0"/>
      <p:bldP spid="11" grpId="0"/>
      <p:bldP spid="30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60FFB2F-4650-4F44-9DF8-EC5762C49E58}"/>
              </a:ext>
            </a:extLst>
          </p:cNvPr>
          <p:cNvSpPr/>
          <p:nvPr/>
        </p:nvSpPr>
        <p:spPr>
          <a:xfrm>
            <a:off x="5133975" y="0"/>
            <a:ext cx="4010025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013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1BFCEC-FC96-4F7F-BDAD-3963F45B0794}"/>
              </a:ext>
            </a:extLst>
          </p:cNvPr>
          <p:cNvSpPr txBox="1"/>
          <p:nvPr/>
        </p:nvSpPr>
        <p:spPr>
          <a:xfrm>
            <a:off x="1114427" y="1492482"/>
            <a:ext cx="28955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000" b="0" i="0" u="none" strike="noStrike" kern="1200" cap="none" spc="0" normalizeH="0" baseline="0" noProof="0" dirty="0">
                <a:ln>
                  <a:noFill/>
                </a:ln>
                <a:solidFill>
                  <a:srgbClr val="1C2229"/>
                </a:solidFill>
                <a:effectLst/>
                <a:uLnTx/>
                <a:uFillTx/>
                <a:latin typeface="Raleway ExtraBold" panose="020B0903030101060003" pitchFamily="34" charset="0"/>
                <a:ea typeface="+mn-ea"/>
                <a:cs typeface="+mn-cs"/>
              </a:rPr>
              <a:t>The Five Foundations of Economics in a mnemonic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AAC1CFF-AC74-4B11-B115-287258761A4E}"/>
              </a:ext>
            </a:extLst>
          </p:cNvPr>
          <p:cNvSpPr/>
          <p:nvPr/>
        </p:nvSpPr>
        <p:spPr>
          <a:xfrm>
            <a:off x="4846921" y="471665"/>
            <a:ext cx="558743" cy="558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-solid-900" panose="02000503000000000000" pitchFamily="2" charset="0"/>
                <a:ea typeface="+mn-ea"/>
                <a:cs typeface="+mn-cs"/>
              </a:rPr>
              <a:t>1</a:t>
            </a:r>
            <a:endParaRPr kumimoji="0" lang="en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8C3383-8525-4E16-B692-53787681087D}"/>
              </a:ext>
            </a:extLst>
          </p:cNvPr>
          <p:cNvSpPr txBox="1"/>
          <p:nvPr/>
        </p:nvSpPr>
        <p:spPr>
          <a:xfrm>
            <a:off x="5700400" y="2467659"/>
            <a:ext cx="2231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+mn-ea"/>
                <a:cs typeface="+mn-cs"/>
              </a:rPr>
              <a:t>I</a:t>
            </a:r>
            <a:endParaRPr kumimoji="0" lang="id-ID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aleway ExtraBold" panose="020B0903030101060003" pitchFamily="34" charset="0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6322060-D96C-46BF-9167-FCF85E57B978}"/>
              </a:ext>
            </a:extLst>
          </p:cNvPr>
          <p:cNvSpPr/>
          <p:nvPr/>
        </p:nvSpPr>
        <p:spPr>
          <a:xfrm>
            <a:off x="4846921" y="1146253"/>
            <a:ext cx="558743" cy="55874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-solid-900" panose="02000503000000000000" pitchFamily="2" charset="0"/>
                <a:ea typeface="+mn-ea"/>
                <a:cs typeface="+mn-cs"/>
              </a:rPr>
              <a:t>2</a:t>
            </a:r>
            <a:endParaRPr kumimoji="0" lang="en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BB042C-6FB7-4D6E-8810-072D802719BA}"/>
              </a:ext>
            </a:extLst>
          </p:cNvPr>
          <p:cNvSpPr txBox="1"/>
          <p:nvPr/>
        </p:nvSpPr>
        <p:spPr>
          <a:xfrm>
            <a:off x="5692428" y="1817583"/>
            <a:ext cx="2231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+mn-ea"/>
                <a:cs typeface="+mn-cs"/>
              </a:rPr>
              <a:t>T</a:t>
            </a:r>
            <a:endParaRPr kumimoji="0" lang="id-ID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aleway ExtraBold" panose="020B0903030101060003" pitchFamily="34" charset="0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CDC1F4C-079D-40E5-A5D6-CA9922666988}"/>
              </a:ext>
            </a:extLst>
          </p:cNvPr>
          <p:cNvSpPr/>
          <p:nvPr/>
        </p:nvSpPr>
        <p:spPr>
          <a:xfrm>
            <a:off x="4854603" y="1799822"/>
            <a:ext cx="558743" cy="55874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-solid-900" panose="02000503000000000000" pitchFamily="2" charset="0"/>
                <a:ea typeface="+mn-ea"/>
                <a:cs typeface="+mn-cs"/>
              </a:rPr>
              <a:t>3</a:t>
            </a:r>
            <a:endParaRPr kumimoji="0" lang="en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F191B7-0832-4ECC-A33D-9858213313E4}"/>
              </a:ext>
            </a:extLst>
          </p:cNvPr>
          <p:cNvSpPr txBox="1"/>
          <p:nvPr/>
        </p:nvSpPr>
        <p:spPr>
          <a:xfrm>
            <a:off x="5663946" y="1181776"/>
            <a:ext cx="2231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+mn-ea"/>
                <a:cs typeface="+mn-cs"/>
              </a:rPr>
              <a:t>O</a:t>
            </a:r>
            <a:endParaRPr kumimoji="0" lang="id-ID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aleway ExtraBold" panose="020B0903030101060003" pitchFamily="34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B6C462A-2270-47C4-8603-8A5BE44992D9}"/>
              </a:ext>
            </a:extLst>
          </p:cNvPr>
          <p:cNvSpPr/>
          <p:nvPr/>
        </p:nvSpPr>
        <p:spPr>
          <a:xfrm>
            <a:off x="4854893" y="3099974"/>
            <a:ext cx="558743" cy="55874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-solid-900" panose="02000503000000000000" pitchFamily="2" charset="0"/>
                <a:ea typeface="+mn-ea"/>
                <a:cs typeface="+mn-cs"/>
              </a:rPr>
              <a:t>5</a:t>
            </a:r>
            <a:endParaRPr kumimoji="0" lang="en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61D26E-F1CA-4536-BC0C-D0FCAD1A700A}"/>
              </a:ext>
            </a:extLst>
          </p:cNvPr>
          <p:cNvSpPr txBox="1"/>
          <p:nvPr/>
        </p:nvSpPr>
        <p:spPr>
          <a:xfrm>
            <a:off x="5663946" y="3117735"/>
            <a:ext cx="2231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+mn-ea"/>
                <a:cs typeface="+mn-cs"/>
              </a:rPr>
              <a:t>V</a:t>
            </a:r>
            <a:endParaRPr kumimoji="0" lang="id-ID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aleway ExtraBold" panose="020B0903030101060003" pitchFamily="34" charset="0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5099467-7778-420E-BA6A-8C3B78A1D773}"/>
              </a:ext>
            </a:extLst>
          </p:cNvPr>
          <p:cNvSpPr/>
          <p:nvPr/>
        </p:nvSpPr>
        <p:spPr>
          <a:xfrm>
            <a:off x="4854603" y="2449898"/>
            <a:ext cx="558743" cy="55874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-solid-900" panose="02000503000000000000" pitchFamily="2" charset="0"/>
                <a:ea typeface="+mn-ea"/>
                <a:cs typeface="+mn-cs"/>
              </a:rPr>
              <a:t>4</a:t>
            </a:r>
            <a:endParaRPr kumimoji="0" lang="en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92526CC-65A4-4290-A00C-52AD1FDCD38E}"/>
              </a:ext>
            </a:extLst>
          </p:cNvPr>
          <p:cNvSpPr txBox="1"/>
          <p:nvPr/>
        </p:nvSpPr>
        <p:spPr>
          <a:xfrm>
            <a:off x="5663946" y="489426"/>
            <a:ext cx="2231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+mn-ea"/>
                <a:cs typeface="+mn-cs"/>
              </a:rPr>
              <a:t>M</a:t>
            </a:r>
            <a:endParaRPr kumimoji="0" lang="id-ID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aleway ExtraBold" panose="020B0903030101060003" pitchFamily="34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087769-61A0-4A13-A175-4572F66B2C20}"/>
              </a:ext>
            </a:extLst>
          </p:cNvPr>
          <p:cNvSpPr/>
          <p:nvPr/>
        </p:nvSpPr>
        <p:spPr>
          <a:xfrm>
            <a:off x="4843997" y="3784434"/>
            <a:ext cx="558743" cy="55874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D" sz="2400" dirty="0">
                <a:solidFill>
                  <a:srgbClr val="FFFFFF"/>
                </a:solidFill>
                <a:latin typeface="la-solid-900" panose="02000503000000000000" pitchFamily="2" charset="0"/>
              </a:rPr>
              <a:t>*</a:t>
            </a:r>
            <a:endParaRPr kumimoji="0" lang="en-ID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0BE33F-A3AB-426D-AA7F-9BB3ED2020A9}"/>
              </a:ext>
            </a:extLst>
          </p:cNvPr>
          <p:cNvSpPr txBox="1"/>
          <p:nvPr/>
        </p:nvSpPr>
        <p:spPr>
          <a:xfrm>
            <a:off x="5663946" y="3784434"/>
            <a:ext cx="2231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+mn-ea"/>
                <a:cs typeface="+mn-cs"/>
              </a:rPr>
              <a:t>E</a:t>
            </a:r>
            <a:endParaRPr kumimoji="0" lang="id-ID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aleway ExtraBold" panose="020B09030301010600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7300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 animBg="1"/>
      <p:bldP spid="12" grpId="0" animBg="1"/>
      <p:bldP spid="16" grpId="0" animBg="1"/>
      <p:bldP spid="20" grpId="0" animBg="1"/>
      <p:bldP spid="28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87834EE-6B24-4BC0-BED3-13B6956F73D4}"/>
              </a:ext>
            </a:extLst>
          </p:cNvPr>
          <p:cNvSpPr/>
          <p:nvPr/>
        </p:nvSpPr>
        <p:spPr>
          <a:xfrm>
            <a:off x="0" y="0"/>
            <a:ext cx="3221831" cy="5143500"/>
          </a:xfrm>
          <a:prstGeom prst="rect">
            <a:avLst/>
          </a:prstGeom>
          <a:solidFill>
            <a:srgbClr val="FF8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AFC5E3E-EBFB-0349-8015-2F133FEF992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2" r="16232"/>
          <a:stretch>
            <a:fillRect/>
          </a:stretch>
        </p:blipFill>
        <p:spPr>
          <a:xfrm>
            <a:off x="582136" y="968503"/>
            <a:ext cx="2062244" cy="2062244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5D74018-3E40-498F-AAB0-21149210A60E}"/>
              </a:ext>
            </a:extLst>
          </p:cNvPr>
          <p:cNvSpPr txBox="1"/>
          <p:nvPr/>
        </p:nvSpPr>
        <p:spPr>
          <a:xfrm>
            <a:off x="4572001" y="885825"/>
            <a:ext cx="3429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300" dirty="0" err="1">
                <a:latin typeface="Raleway ExtraBold" panose="020B0903030101060003" pitchFamily="34" charset="0"/>
              </a:rPr>
              <a:t>Incentives</a:t>
            </a:r>
            <a:endParaRPr lang="id-ID" sz="3300" dirty="0">
              <a:latin typeface="Raleway ExtraBold" panose="020B09030301010600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1577D0-4C40-412B-8AB1-603830DB2958}"/>
              </a:ext>
            </a:extLst>
          </p:cNvPr>
          <p:cNvSpPr txBox="1"/>
          <p:nvPr/>
        </p:nvSpPr>
        <p:spPr>
          <a:xfrm>
            <a:off x="4572001" y="1999624"/>
            <a:ext cx="27858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800" dirty="0"/>
              <a:t>Incentives (both positive and negative) influence our actions in _________ ways.</a:t>
            </a:r>
          </a:p>
          <a:p>
            <a:endParaRPr lang="en-US" altLang="en-US" sz="18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1A2DE18-2158-4EEF-B15A-E59D148820C1}"/>
              </a:ext>
            </a:extLst>
          </p:cNvPr>
          <p:cNvSpPr/>
          <p:nvPr/>
        </p:nvSpPr>
        <p:spPr>
          <a:xfrm>
            <a:off x="3105147" y="515983"/>
            <a:ext cx="233366" cy="12244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6833961-FB3C-FD49-B192-E700A3EB42B2}"/>
              </a:ext>
            </a:extLst>
          </p:cNvPr>
          <p:cNvSpPr txBox="1"/>
          <p:nvPr/>
        </p:nvSpPr>
        <p:spPr>
          <a:xfrm>
            <a:off x="687675" y="3411316"/>
            <a:ext cx="1846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800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Foundation</a:t>
            </a:r>
            <a:r>
              <a:rPr lang="id-ID" sz="1800" dirty="0">
                <a:solidFill>
                  <a:schemeClr val="bg1"/>
                </a:solidFill>
                <a:latin typeface="Raleway ExtraBold" panose="020B0903030101060003" pitchFamily="34" charset="0"/>
              </a:rPr>
              <a:t> #1</a:t>
            </a:r>
          </a:p>
        </p:txBody>
      </p:sp>
    </p:spTree>
    <p:extLst>
      <p:ext uri="{BB962C8B-B14F-4D97-AF65-F5344CB8AC3E}">
        <p14:creationId xmlns:p14="http://schemas.microsoft.com/office/powerpoint/2010/main" val="34666637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35" grpId="0" animBg="1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751039-9D06-4D79-894B-8E130084DDB7}"/>
              </a:ext>
            </a:extLst>
          </p:cNvPr>
          <p:cNvSpPr/>
          <p:nvPr/>
        </p:nvSpPr>
        <p:spPr>
          <a:xfrm>
            <a:off x="-2" y="1"/>
            <a:ext cx="2543175" cy="3940443"/>
          </a:xfrm>
          <a:prstGeom prst="rect">
            <a:avLst/>
          </a:prstGeom>
          <a:solidFill>
            <a:srgbClr val="FF895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823A424-B6FC-470C-9803-0D67879295A7}"/>
              </a:ext>
            </a:extLst>
          </p:cNvPr>
          <p:cNvSpPr>
            <a:spLocks/>
          </p:cNvSpPr>
          <p:nvPr/>
        </p:nvSpPr>
        <p:spPr bwMode="auto">
          <a:xfrm>
            <a:off x="1" y="3940444"/>
            <a:ext cx="9143999" cy="1214679"/>
          </a:xfrm>
          <a:custGeom>
            <a:avLst/>
            <a:gdLst>
              <a:gd name="connsiteX0" fmla="*/ 0 w 8801100"/>
              <a:gd name="connsiteY0" fmla="*/ 0 h 3390900"/>
              <a:gd name="connsiteX1" fmla="*/ 8801100 w 8801100"/>
              <a:gd name="connsiteY1" fmla="*/ 0 h 3390900"/>
              <a:gd name="connsiteX2" fmla="*/ 8801100 w 8801100"/>
              <a:gd name="connsiteY2" fmla="*/ 3390900 h 3390900"/>
              <a:gd name="connsiteX3" fmla="*/ 0 w 8801100"/>
              <a:gd name="connsiteY3" fmla="*/ 3390900 h 339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01100" h="3390900">
                <a:moveTo>
                  <a:pt x="0" y="0"/>
                </a:moveTo>
                <a:lnTo>
                  <a:pt x="8801100" y="0"/>
                </a:lnTo>
                <a:lnTo>
                  <a:pt x="8801100" y="3390900"/>
                </a:lnTo>
                <a:lnTo>
                  <a:pt x="0" y="339090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 sz="1013" dirty="0">
              <a:latin typeface="Open Sans Light" panose="020B03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1A18E1-6E71-4391-B629-1F2364156323}"/>
              </a:ext>
            </a:extLst>
          </p:cNvPr>
          <p:cNvSpPr txBox="1"/>
          <p:nvPr/>
        </p:nvSpPr>
        <p:spPr>
          <a:xfrm>
            <a:off x="100740" y="4193260"/>
            <a:ext cx="904326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bg1"/>
                </a:solidFill>
                <a:latin typeface="Raleway" pitchFamily="2" charset="77"/>
              </a:rPr>
              <a:t>Incentives influence our actions in predicable ways but also lead to ___________ _____________.</a:t>
            </a:r>
          </a:p>
          <a:p>
            <a:endParaRPr lang="en-US" sz="1500" b="1" dirty="0">
              <a:solidFill>
                <a:schemeClr val="bg1"/>
              </a:solidFill>
              <a:latin typeface="Raleway" pitchFamily="2" charset="77"/>
            </a:endParaRPr>
          </a:p>
          <a:p>
            <a:r>
              <a:rPr lang="en-US" sz="1500" b="1" dirty="0">
                <a:solidFill>
                  <a:schemeClr val="bg1"/>
                </a:solidFill>
                <a:latin typeface="Raleway" pitchFamily="2" charset="77"/>
                <a:ea typeface="MS PGothic" panose="020B0600070205080204" pitchFamily="34" charset="-128"/>
              </a:rPr>
              <a:t>Should you trust your real estate agent to get you the best deal?  </a:t>
            </a:r>
            <a:endParaRPr lang="en-US" sz="1500" b="1" dirty="0">
              <a:solidFill>
                <a:schemeClr val="bg1"/>
              </a:solidFill>
              <a:latin typeface="Raleway" pitchFamily="2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172246-A600-457E-B92E-50C87EB1940B}"/>
              </a:ext>
            </a:extLst>
          </p:cNvPr>
          <p:cNvSpPr txBox="1"/>
          <p:nvPr/>
        </p:nvSpPr>
        <p:spPr>
          <a:xfrm>
            <a:off x="222349" y="1658599"/>
            <a:ext cx="2098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Raleway ExtraBold" panose="020B0903030101060003" pitchFamily="34" charset="0"/>
              </a:rPr>
              <a:t>Foundation #1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  <a:latin typeface="Raleway ExtraBold" panose="020B0903030101060003" pitchFamily="34" charset="0"/>
              </a:rPr>
              <a:t>Incentives</a:t>
            </a:r>
            <a:endParaRPr lang="id-ID" sz="1800" dirty="0">
              <a:solidFill>
                <a:schemeClr val="accent1"/>
              </a:solidFill>
              <a:latin typeface="Raleway ExtraBold" panose="020B09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4372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2" grpId="0"/>
      <p:bldP spid="14" grpId="0"/>
    </p:bldLst>
  </p:timing>
</p:sld>
</file>

<file path=ppt/theme/theme1.xml><?xml version="1.0" encoding="utf-8"?>
<a:theme xmlns:a="http://schemas.openxmlformats.org/drawingml/2006/main" name="Dark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00A6DA"/>
      </a:accent1>
      <a:accent2>
        <a:srgbClr val="0D73C8"/>
      </a:accent2>
      <a:accent3>
        <a:srgbClr val="6B5BB4"/>
      </a:accent3>
      <a:accent4>
        <a:srgbClr val="B54F9B"/>
      </a:accent4>
      <a:accent5>
        <a:srgbClr val="E64F67"/>
      </a:accent5>
      <a:accent6>
        <a:srgbClr val="FE8954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Ch1" id="{5A08ADAB-85F7-2446-8B66-4387EEC9135F}" vid="{C56CA2DA-5858-7647-9C9D-F801E35FD149}"/>
    </a:ext>
  </a:extLst>
</a:theme>
</file>

<file path=ppt/theme/theme2.xml><?xml version="1.0" encoding="utf-8"?>
<a:theme xmlns:a="http://schemas.openxmlformats.org/drawingml/2006/main" name="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Ch1" id="{5A08ADAB-85F7-2446-8B66-4387EEC9135F}" vid="{B55DF728-3B4D-8A46-BBE1-5C985480869C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Ch1" id="{5A08ADAB-85F7-2446-8B66-4387EEC9135F}" vid="{308C896A-4935-1942-A5C8-DF29DEAC52C6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304K Ch1</Template>
  <TotalTime>181</TotalTime>
  <Words>617</Words>
  <Application>Microsoft Macintosh PowerPoint</Application>
  <PresentationFormat>On-screen Show (16:9)</PresentationFormat>
  <Paragraphs>106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37" baseType="lpstr">
      <vt:lpstr>Arial</vt:lpstr>
      <vt:lpstr>Arial Narrow</vt:lpstr>
      <vt:lpstr>Asap</vt:lpstr>
      <vt:lpstr>Calibri</vt:lpstr>
      <vt:lpstr>la-solid-900</vt:lpstr>
      <vt:lpstr>Open Sans</vt:lpstr>
      <vt:lpstr>Open Sans Light</vt:lpstr>
      <vt:lpstr>Raleway</vt:lpstr>
      <vt:lpstr>Raleway ExtraBold</vt:lpstr>
      <vt:lpstr>Raleway Light</vt:lpstr>
      <vt:lpstr>Raleway SemiBold</vt:lpstr>
      <vt:lpstr>Raleway Thin</vt:lpstr>
      <vt:lpstr>Dark Theme</vt:lpstr>
      <vt:lpstr>Light Theme</vt:lpstr>
      <vt:lpstr>Custom Design</vt:lpstr>
      <vt:lpstr>PowerPoint Presentation</vt:lpstr>
      <vt:lpstr>PowerPoint Presentation</vt:lpstr>
      <vt:lpstr>How many of these are scarce?</vt:lpstr>
      <vt:lpstr>Is there anything that isn’t scarce?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2.2T CARES Act Relief Question</vt:lpstr>
      <vt:lpstr>Trade-offs are a part of life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Dirk Mateer</dc:creator>
  <cp:lastModifiedBy>K Grooms</cp:lastModifiedBy>
  <cp:revision>9</cp:revision>
  <dcterms:created xsi:type="dcterms:W3CDTF">2021-11-19T01:08:13Z</dcterms:created>
  <dcterms:modified xsi:type="dcterms:W3CDTF">2023-08-16T20:49:40Z</dcterms:modified>
</cp:coreProperties>
</file>